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59" r:id="rId3"/>
    <p:sldId id="260" r:id="rId4"/>
    <p:sldId id="262" r:id="rId5"/>
    <p:sldId id="266" r:id="rId6"/>
    <p:sldId id="264" r:id="rId7"/>
    <p:sldId id="265" r:id="rId8"/>
    <p:sldId id="261" r:id="rId9"/>
    <p:sldId id="273" r:id="rId10"/>
    <p:sldId id="267" r:id="rId11"/>
    <p:sldId id="277" r:id="rId12"/>
    <p:sldId id="258" r:id="rId13"/>
    <p:sldId id="268" r:id="rId14"/>
    <p:sldId id="276" r:id="rId15"/>
    <p:sldId id="269" r:id="rId16"/>
    <p:sldId id="270" r:id="rId17"/>
    <p:sldId id="274" r:id="rId18"/>
    <p:sldId id="271" r:id="rId19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2" d="100"/>
          <a:sy n="72" d="100"/>
        </p:scale>
        <p:origin x="1056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000" b="1" i="0" u="none" strike="noStrike" baseline="0">
                <a:effectLst/>
              </a:rPr>
              <a:t>Recursos Interpuestos ante TJE </a:t>
            </a:r>
            <a:endParaRPr lang="es-HN" sz="2000"/>
          </a:p>
        </c:rich>
      </c:tx>
      <c:layout>
        <c:manualLayout>
          <c:xMode val="edge"/>
          <c:yMode val="edge"/>
          <c:x val="9.6241830065359482E-2"/>
          <c:y val="2.4671052631578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415840000404763E-2"/>
          <c:y val="9.9119978191290661E-2"/>
          <c:w val="0.95864947028680236"/>
          <c:h val="0.797474778543307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C99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glow>
                <a:schemeClr val="tx1"/>
              </a:glow>
              <a:outerShdw blurRad="50800" dir="5400000" algn="ctr" rotWithShape="0">
                <a:schemeClr val="tx1"/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0" h="31750"/>
              <a:bevelB h="31750"/>
            </a:sp3d>
          </c:spPr>
          <c:invertIfNegative val="0"/>
          <c:dLbls>
            <c:dLbl>
              <c:idx val="0"/>
              <c:layout>
                <c:manualLayout>
                  <c:x val="3.6181139122315582E-2"/>
                  <c:y val="-3.0838815789473648E-2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/>
                      <a:t> </a:t>
                    </a:r>
                    <a:fld id="{7637A04D-2759-44EA-82FA-7D926D52444C}" type="VALUE">
                      <a:rPr lang="en-US" sz="1800" baseline="0"/>
                      <a:pPr/>
                      <a:t>[VALOR]</a:t>
                    </a:fld>
                    <a:endParaRPr lang="en-US" sz="18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557654557886149E-2"/>
                      <c:h val="6.19275797762121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ADA-420F-8013-9572BCF092F7}"/>
                </c:ext>
              </c:extLst>
            </c:dLbl>
            <c:dLbl>
              <c:idx val="2"/>
              <c:layout>
                <c:manualLayout>
                  <c:x val="3.5014005602240897E-2"/>
                  <c:y val="-2.9810774321384167E-2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/>
                      <a:t> </a:t>
                    </a:r>
                    <a:fld id="{687CCA8D-8765-4661-A1A3-03686C8C1942}" type="VALUE">
                      <a:rPr lang="en-US" sz="1800" baseline="0"/>
                      <a:pPr/>
                      <a:t>[VALOR]</a:t>
                    </a:fld>
                    <a:endParaRPr lang="en-US" sz="18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226188638184932E-2"/>
                      <c:h val="6.39835008288437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DA-420F-8013-9572BCF092F7}"/>
                </c:ext>
              </c:extLst>
            </c:dLbl>
            <c:dLbl>
              <c:idx val="4"/>
              <c:layout>
                <c:manualLayout>
                  <c:x val="3.7931839402427635E-2"/>
                  <c:y val="-2.981093620493162E-2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/>
                      <a:t> </a:t>
                    </a:r>
                    <a:fld id="{8124B08E-95F7-44B8-AF7B-EAF3741597B5}" type="VALUE">
                      <a:rPr lang="en-US" sz="1800" baseline="0"/>
                      <a:pPr/>
                      <a:t>[VALOR]</a:t>
                    </a:fld>
                    <a:endParaRPr lang="en-US" sz="18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061856238558422E-2"/>
                      <c:h val="6.39835008288437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ADA-420F-8013-9572BCF092F7}"/>
                </c:ext>
              </c:extLst>
            </c:dLbl>
            <c:dLbl>
              <c:idx val="6"/>
              <c:layout>
                <c:manualLayout>
                  <c:x val="3.1512650992155396E-2"/>
                  <c:y val="-4.111842105263158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1056A912-A20A-4C60-96BE-3281559D76C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852044229765394E-2"/>
                      <c:h val="5.987165872358060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DA-420F-8013-9572BCF092F7}"/>
                </c:ext>
              </c:extLst>
            </c:dLbl>
            <c:dLbl>
              <c:idx val="8"/>
              <c:layout>
                <c:manualLayout>
                  <c:x val="2.5676937441643323E-2"/>
                  <c:y val="-4.934210526315804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141A3EA-A11A-4C41-9EC4-8C65EA07A34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8351014946661E-2"/>
                      <c:h val="5.370389556568586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ADA-420F-8013-9572BCF092F7}"/>
                </c:ext>
              </c:extLst>
            </c:dLbl>
            <c:spPr>
              <a:solidFill>
                <a:sysClr val="windowText" lastClr="000000">
                  <a:lumMod val="65000"/>
                  <a:lumOff val="35000"/>
                  <a:alpha val="7500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Hoja1!$A$4:$A$12</c:f>
              <c:strCache>
                <c:ptCount val="9"/>
                <c:pt idx="0">
                  <c:v>Partido Liberal</c:v>
                </c:pt>
                <c:pt idx="2">
                  <c:v>Partido Nacional</c:v>
                </c:pt>
                <c:pt idx="4">
                  <c:v>Libertad y Refundación (LIBRE) </c:v>
                </c:pt>
                <c:pt idx="6">
                  <c:v>PINU</c:v>
                </c:pt>
                <c:pt idx="8">
                  <c:v>Democracia Cristiana</c:v>
                </c:pt>
              </c:strCache>
            </c:strRef>
          </c:cat>
          <c:val>
            <c:numRef>
              <c:f>Hoja1!$B$4:$B$12</c:f>
              <c:numCache>
                <c:formatCode>General</c:formatCode>
                <c:ptCount val="9"/>
                <c:pt idx="0">
                  <c:v>34</c:v>
                </c:pt>
                <c:pt idx="2">
                  <c:v>40</c:v>
                </c:pt>
                <c:pt idx="4">
                  <c:v>57</c:v>
                </c:pt>
                <c:pt idx="6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DA-420F-8013-9572BCF09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axId val="477619984"/>
        <c:axId val="571851312"/>
      </c:barChart>
      <c:catAx>
        <c:axId val="477619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HN" sz="1600" b="1" i="0" u="none" strike="noStrike" baseline="0">
                    <a:effectLst/>
                  </a:rPr>
                  <a:t>Distribución por partido político</a:t>
                </a:r>
                <a:endParaRPr lang="es-HN" sz="1600"/>
              </a:p>
            </c:rich>
          </c:tx>
          <c:layout>
            <c:manualLayout>
              <c:xMode val="edge"/>
              <c:yMode val="edge"/>
              <c:x val="0.15678756942507932"/>
              <c:y val="0.939132538802682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H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571851312"/>
        <c:crosses val="autoZero"/>
        <c:auto val="1"/>
        <c:lblAlgn val="ctr"/>
        <c:lblOffset val="100"/>
        <c:noMultiLvlLbl val="0"/>
      </c:catAx>
      <c:valAx>
        <c:axId val="5718513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761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EF642-6CE0-4EE9-ACB1-446EB12A0C8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A732D-DE6B-44AC-B75D-F685249B2E9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HN" sz="1600" dirty="0"/>
            <a:t>Informar a la ciudadanía y a organismos internacionales sobre la actuación del Tribunal.</a:t>
          </a:r>
          <a:endParaRPr lang="en-US" sz="1600" dirty="0"/>
        </a:p>
      </dgm:t>
    </dgm:pt>
    <dgm:pt modelId="{1E22EDBC-2DAB-4FC8-8D63-C8295243FCA2}" type="parTrans" cxnId="{11725BAE-CFF3-4505-95DE-1B0569774272}">
      <dgm:prSet/>
      <dgm:spPr/>
      <dgm:t>
        <a:bodyPr/>
        <a:lstStyle/>
        <a:p>
          <a:endParaRPr lang="en-US"/>
        </a:p>
      </dgm:t>
    </dgm:pt>
    <dgm:pt modelId="{68E49615-4E0C-4A0F-9367-B85CD976EC70}" type="sibTrans" cxnId="{11725BAE-CFF3-4505-95DE-1B056977427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5F43D29-CEB9-4E9D-9D73-C2FC4ED427B4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HN" sz="1600" dirty="0"/>
            <a:t>Presentar un informe integral, transparente y documentado de las actuaciones jurisdiccionales y administrativas.</a:t>
          </a:r>
          <a:endParaRPr lang="en-US" sz="1600" dirty="0"/>
        </a:p>
      </dgm:t>
    </dgm:pt>
    <dgm:pt modelId="{C04A0999-DE5C-459A-8234-743F0C5A81E8}" type="parTrans" cxnId="{A35A87B6-38A6-4360-A60F-AC05086C2725}">
      <dgm:prSet/>
      <dgm:spPr/>
      <dgm:t>
        <a:bodyPr/>
        <a:lstStyle/>
        <a:p>
          <a:endParaRPr lang="en-US"/>
        </a:p>
      </dgm:t>
    </dgm:pt>
    <dgm:pt modelId="{963A3ACF-864B-416E-BB2F-B9782F0EA41F}" type="sibTrans" cxnId="{A35A87B6-38A6-4360-A60F-AC05086C27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66D6791-21BA-4C82-A459-88481BA2730F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HN" sz="1600" dirty="0"/>
            <a:t>Rendir cuentas sobre la gestión administrativa, técnica y operativa implementada durante el proceso electoral 2025.</a:t>
          </a:r>
          <a:endParaRPr lang="en-US" sz="1600" dirty="0"/>
        </a:p>
      </dgm:t>
    </dgm:pt>
    <dgm:pt modelId="{87B211B8-BA9D-4CFF-981E-2CE67BB613A0}" type="parTrans" cxnId="{FB91C550-A460-466B-A499-D790962C4936}">
      <dgm:prSet/>
      <dgm:spPr/>
      <dgm:t>
        <a:bodyPr/>
        <a:lstStyle/>
        <a:p>
          <a:endParaRPr lang="en-US"/>
        </a:p>
      </dgm:t>
    </dgm:pt>
    <dgm:pt modelId="{F18ED9FD-BECD-4963-AED6-52E01ABBD094}" type="sibTrans" cxnId="{FB91C550-A460-466B-A499-D790962C49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6359C1A-C957-4B61-B135-4869745CB9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HN" sz="1600" dirty="0"/>
            <a:t>Evaluar resultados, identificando buenas prácticas y lecciones aprendidas.</a:t>
          </a:r>
          <a:endParaRPr lang="en-US" sz="1600" dirty="0"/>
        </a:p>
      </dgm:t>
    </dgm:pt>
    <dgm:pt modelId="{1FE93763-ED07-4766-8A91-079803E6EE80}" type="parTrans" cxnId="{C6CDFA10-5401-4DEF-9560-3954344DEE4F}">
      <dgm:prSet/>
      <dgm:spPr/>
      <dgm:t>
        <a:bodyPr/>
        <a:lstStyle/>
        <a:p>
          <a:endParaRPr lang="en-US"/>
        </a:p>
      </dgm:t>
    </dgm:pt>
    <dgm:pt modelId="{F8175AB1-BEF8-4F05-A29F-0646E55BC47A}" type="sibTrans" cxnId="{C6CDFA10-5401-4DEF-9560-3954344DEE4F}">
      <dgm:prSet/>
      <dgm:spPr/>
      <dgm:t>
        <a:bodyPr/>
        <a:lstStyle/>
        <a:p>
          <a:endParaRPr lang="en-US"/>
        </a:p>
      </dgm:t>
    </dgm:pt>
    <dgm:pt modelId="{3EED1D77-6BFD-40E1-B3FD-1B4DDD8B2C65}" type="pres">
      <dgm:prSet presAssocID="{1C0EF642-6CE0-4EE9-ACB1-446EB12A0C8A}" presName="root" presStyleCnt="0">
        <dgm:presLayoutVars>
          <dgm:dir/>
          <dgm:resizeHandles val="exact"/>
        </dgm:presLayoutVars>
      </dgm:prSet>
      <dgm:spPr/>
    </dgm:pt>
    <dgm:pt modelId="{9CE324D6-572A-4DC6-BA46-925B40CCE1F7}" type="pres">
      <dgm:prSet presAssocID="{1C0EF642-6CE0-4EE9-ACB1-446EB12A0C8A}" presName="container" presStyleCnt="0">
        <dgm:presLayoutVars>
          <dgm:dir/>
          <dgm:resizeHandles val="exact"/>
        </dgm:presLayoutVars>
      </dgm:prSet>
      <dgm:spPr/>
    </dgm:pt>
    <dgm:pt modelId="{5B3B6848-44AD-4CF7-A41E-D775737DE26B}" type="pres">
      <dgm:prSet presAssocID="{1CBA732D-DE6B-44AC-B75D-F685249B2E93}" presName="compNode" presStyleCnt="0"/>
      <dgm:spPr/>
    </dgm:pt>
    <dgm:pt modelId="{F37CEA43-83E8-4A7E-9318-4FD58FCC34AD}" type="pres">
      <dgm:prSet presAssocID="{1CBA732D-DE6B-44AC-B75D-F685249B2E93}" presName="iconBgRect" presStyleLbl="bgShp" presStyleIdx="0" presStyleCnt="4"/>
      <dgm:spPr/>
    </dgm:pt>
    <dgm:pt modelId="{FB4E9E94-8D60-4752-9E34-824590BBAD7B}" type="pres">
      <dgm:prSet presAssocID="{1CBA732D-DE6B-44AC-B75D-F685249B2E9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2F17DB74-5921-4BD7-B830-D54A1B3B7260}" type="pres">
      <dgm:prSet presAssocID="{1CBA732D-DE6B-44AC-B75D-F685249B2E93}" presName="spaceRect" presStyleCnt="0"/>
      <dgm:spPr/>
    </dgm:pt>
    <dgm:pt modelId="{6FBD0F3F-21B9-4BAC-9C24-84E1AEE9E4AE}" type="pres">
      <dgm:prSet presAssocID="{1CBA732D-DE6B-44AC-B75D-F685249B2E93}" presName="textRect" presStyleLbl="revTx" presStyleIdx="0" presStyleCnt="4">
        <dgm:presLayoutVars>
          <dgm:chMax val="1"/>
          <dgm:chPref val="1"/>
        </dgm:presLayoutVars>
      </dgm:prSet>
      <dgm:spPr/>
    </dgm:pt>
    <dgm:pt modelId="{DE4D8670-B17D-4D03-A736-C161B99910D7}" type="pres">
      <dgm:prSet presAssocID="{68E49615-4E0C-4A0F-9367-B85CD976EC70}" presName="sibTrans" presStyleLbl="sibTrans2D1" presStyleIdx="0" presStyleCnt="0"/>
      <dgm:spPr/>
    </dgm:pt>
    <dgm:pt modelId="{A06E768E-F783-4C64-A323-9C53D0B81075}" type="pres">
      <dgm:prSet presAssocID="{E5F43D29-CEB9-4E9D-9D73-C2FC4ED427B4}" presName="compNode" presStyleCnt="0"/>
      <dgm:spPr/>
    </dgm:pt>
    <dgm:pt modelId="{CFF34F57-6AEA-4C4C-883A-14FFB78234A1}" type="pres">
      <dgm:prSet presAssocID="{E5F43D29-CEB9-4E9D-9D73-C2FC4ED427B4}" presName="iconBgRect" presStyleLbl="bgShp" presStyleIdx="1" presStyleCnt="4"/>
      <dgm:spPr/>
    </dgm:pt>
    <dgm:pt modelId="{C1E085DC-D8A4-42E6-8CF5-731D4DFB22C2}" type="pres">
      <dgm:prSet presAssocID="{E5F43D29-CEB9-4E9D-9D73-C2FC4ED427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2C9098FB-A68A-46D8-A300-C9D75EB4539A}" type="pres">
      <dgm:prSet presAssocID="{E5F43D29-CEB9-4E9D-9D73-C2FC4ED427B4}" presName="spaceRect" presStyleCnt="0"/>
      <dgm:spPr/>
    </dgm:pt>
    <dgm:pt modelId="{96423589-C82D-4AAE-A57C-2B601D0E4EE4}" type="pres">
      <dgm:prSet presAssocID="{E5F43D29-CEB9-4E9D-9D73-C2FC4ED427B4}" presName="textRect" presStyleLbl="revTx" presStyleIdx="1" presStyleCnt="4">
        <dgm:presLayoutVars>
          <dgm:chMax val="1"/>
          <dgm:chPref val="1"/>
        </dgm:presLayoutVars>
      </dgm:prSet>
      <dgm:spPr/>
    </dgm:pt>
    <dgm:pt modelId="{B523E752-31DD-43CA-AA97-FBA0F4897281}" type="pres">
      <dgm:prSet presAssocID="{963A3ACF-864B-416E-BB2F-B9782F0EA41F}" presName="sibTrans" presStyleLbl="sibTrans2D1" presStyleIdx="0" presStyleCnt="0"/>
      <dgm:spPr/>
    </dgm:pt>
    <dgm:pt modelId="{65237FD1-0AE9-4664-B4D9-3F612944EF6E}" type="pres">
      <dgm:prSet presAssocID="{166D6791-21BA-4C82-A459-88481BA2730F}" presName="compNode" presStyleCnt="0"/>
      <dgm:spPr/>
    </dgm:pt>
    <dgm:pt modelId="{44B8ACF7-49AD-4190-8DC0-6DADE531FBE1}" type="pres">
      <dgm:prSet presAssocID="{166D6791-21BA-4C82-A459-88481BA2730F}" presName="iconBgRect" presStyleLbl="bgShp" presStyleIdx="2" presStyleCnt="4"/>
      <dgm:spPr/>
    </dgm:pt>
    <dgm:pt modelId="{B055E9C7-1171-40CF-9ABA-ED95F4B87D4A}" type="pres">
      <dgm:prSet presAssocID="{166D6791-21BA-4C82-A459-88481BA2730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unión"/>
        </a:ext>
      </dgm:extLst>
    </dgm:pt>
    <dgm:pt modelId="{B70F4134-3741-4CD0-905F-A1B3805D90B9}" type="pres">
      <dgm:prSet presAssocID="{166D6791-21BA-4C82-A459-88481BA2730F}" presName="spaceRect" presStyleCnt="0"/>
      <dgm:spPr/>
    </dgm:pt>
    <dgm:pt modelId="{7779747A-F684-43F3-A046-F4911F679321}" type="pres">
      <dgm:prSet presAssocID="{166D6791-21BA-4C82-A459-88481BA2730F}" presName="textRect" presStyleLbl="revTx" presStyleIdx="2" presStyleCnt="4">
        <dgm:presLayoutVars>
          <dgm:chMax val="1"/>
          <dgm:chPref val="1"/>
        </dgm:presLayoutVars>
      </dgm:prSet>
      <dgm:spPr/>
    </dgm:pt>
    <dgm:pt modelId="{06480497-A5C9-4D1D-A18D-6C57FF659791}" type="pres">
      <dgm:prSet presAssocID="{F18ED9FD-BECD-4963-AED6-52E01ABBD094}" presName="sibTrans" presStyleLbl="sibTrans2D1" presStyleIdx="0" presStyleCnt="0"/>
      <dgm:spPr/>
    </dgm:pt>
    <dgm:pt modelId="{8F395890-4445-475E-A4CD-151292DF1325}" type="pres">
      <dgm:prSet presAssocID="{B6359C1A-C957-4B61-B135-4869745CB96B}" presName="compNode" presStyleCnt="0"/>
      <dgm:spPr/>
    </dgm:pt>
    <dgm:pt modelId="{F29A9E05-B2FD-43C1-B9AE-A9388CCCE0C0}" type="pres">
      <dgm:prSet presAssocID="{B6359C1A-C957-4B61-B135-4869745CB96B}" presName="iconBgRect" presStyleLbl="bgShp" presStyleIdx="3" presStyleCnt="4"/>
      <dgm:spPr/>
    </dgm:pt>
    <dgm:pt modelId="{2F98D252-A27F-47C4-BB41-C28B9EE4A789}" type="pres">
      <dgm:prSet presAssocID="{B6359C1A-C957-4B61-B135-4869745CB96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330BFCA2-DABA-4908-A1BE-873BA0C6B796}" type="pres">
      <dgm:prSet presAssocID="{B6359C1A-C957-4B61-B135-4869745CB96B}" presName="spaceRect" presStyleCnt="0"/>
      <dgm:spPr/>
    </dgm:pt>
    <dgm:pt modelId="{9FB6F4D8-EC17-4699-B3F9-A2F797C84276}" type="pres">
      <dgm:prSet presAssocID="{B6359C1A-C957-4B61-B135-4869745CB96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6CDFA10-5401-4DEF-9560-3954344DEE4F}" srcId="{1C0EF642-6CE0-4EE9-ACB1-446EB12A0C8A}" destId="{B6359C1A-C957-4B61-B135-4869745CB96B}" srcOrd="3" destOrd="0" parTransId="{1FE93763-ED07-4766-8A91-079803E6EE80}" sibTransId="{F8175AB1-BEF8-4F05-A29F-0646E55BC47A}"/>
    <dgm:cxn modelId="{BFE2D26C-8B26-41FE-A2C1-324BC4292B22}" type="presOf" srcId="{1CBA732D-DE6B-44AC-B75D-F685249B2E93}" destId="{6FBD0F3F-21B9-4BAC-9C24-84E1AEE9E4AE}" srcOrd="0" destOrd="0" presId="urn:microsoft.com/office/officeart/2018/2/layout/IconCircleList"/>
    <dgm:cxn modelId="{FB91C550-A460-466B-A499-D790962C4936}" srcId="{1C0EF642-6CE0-4EE9-ACB1-446EB12A0C8A}" destId="{166D6791-21BA-4C82-A459-88481BA2730F}" srcOrd="2" destOrd="0" parTransId="{87B211B8-BA9D-4CFF-981E-2CE67BB613A0}" sibTransId="{F18ED9FD-BECD-4963-AED6-52E01ABBD094}"/>
    <dgm:cxn modelId="{EBAABC71-65CA-4130-B48F-570C0AAA7B63}" type="presOf" srcId="{1C0EF642-6CE0-4EE9-ACB1-446EB12A0C8A}" destId="{3EED1D77-6BFD-40E1-B3FD-1B4DDD8B2C65}" srcOrd="0" destOrd="0" presId="urn:microsoft.com/office/officeart/2018/2/layout/IconCircleList"/>
    <dgm:cxn modelId="{C91A188B-5829-4503-AC9D-71C7065A6502}" type="presOf" srcId="{963A3ACF-864B-416E-BB2F-B9782F0EA41F}" destId="{B523E752-31DD-43CA-AA97-FBA0F4897281}" srcOrd="0" destOrd="0" presId="urn:microsoft.com/office/officeart/2018/2/layout/IconCircleList"/>
    <dgm:cxn modelId="{11725BAE-CFF3-4505-95DE-1B0569774272}" srcId="{1C0EF642-6CE0-4EE9-ACB1-446EB12A0C8A}" destId="{1CBA732D-DE6B-44AC-B75D-F685249B2E93}" srcOrd="0" destOrd="0" parTransId="{1E22EDBC-2DAB-4FC8-8D63-C8295243FCA2}" sibTransId="{68E49615-4E0C-4A0F-9367-B85CD976EC70}"/>
    <dgm:cxn modelId="{A35A87B6-38A6-4360-A60F-AC05086C2725}" srcId="{1C0EF642-6CE0-4EE9-ACB1-446EB12A0C8A}" destId="{E5F43D29-CEB9-4E9D-9D73-C2FC4ED427B4}" srcOrd="1" destOrd="0" parTransId="{C04A0999-DE5C-459A-8234-743F0C5A81E8}" sibTransId="{963A3ACF-864B-416E-BB2F-B9782F0EA41F}"/>
    <dgm:cxn modelId="{8771C6BC-CFC8-4C0D-9037-DB49BF2EE5B8}" type="presOf" srcId="{B6359C1A-C957-4B61-B135-4869745CB96B}" destId="{9FB6F4D8-EC17-4699-B3F9-A2F797C84276}" srcOrd="0" destOrd="0" presId="urn:microsoft.com/office/officeart/2018/2/layout/IconCircleList"/>
    <dgm:cxn modelId="{AAD1E1BD-3DBD-449B-AB91-7C96A916ADAA}" type="presOf" srcId="{166D6791-21BA-4C82-A459-88481BA2730F}" destId="{7779747A-F684-43F3-A046-F4911F679321}" srcOrd="0" destOrd="0" presId="urn:microsoft.com/office/officeart/2018/2/layout/IconCircleList"/>
    <dgm:cxn modelId="{2920CBD7-3CBE-432A-B89C-277D56E1FEB2}" type="presOf" srcId="{68E49615-4E0C-4A0F-9367-B85CD976EC70}" destId="{DE4D8670-B17D-4D03-A736-C161B99910D7}" srcOrd="0" destOrd="0" presId="urn:microsoft.com/office/officeart/2018/2/layout/IconCircleList"/>
    <dgm:cxn modelId="{071177EC-5143-4E9A-A37A-F26855AE6441}" type="presOf" srcId="{F18ED9FD-BECD-4963-AED6-52E01ABBD094}" destId="{06480497-A5C9-4D1D-A18D-6C57FF659791}" srcOrd="0" destOrd="0" presId="urn:microsoft.com/office/officeart/2018/2/layout/IconCircleList"/>
    <dgm:cxn modelId="{B6EE14FD-2DFA-42EC-81D9-740C4457EC1B}" type="presOf" srcId="{E5F43D29-CEB9-4E9D-9D73-C2FC4ED427B4}" destId="{96423589-C82D-4AAE-A57C-2B601D0E4EE4}" srcOrd="0" destOrd="0" presId="urn:microsoft.com/office/officeart/2018/2/layout/IconCircleList"/>
    <dgm:cxn modelId="{D0856006-E4E2-461C-A32E-166FD50E2F8A}" type="presParOf" srcId="{3EED1D77-6BFD-40E1-B3FD-1B4DDD8B2C65}" destId="{9CE324D6-572A-4DC6-BA46-925B40CCE1F7}" srcOrd="0" destOrd="0" presId="urn:microsoft.com/office/officeart/2018/2/layout/IconCircleList"/>
    <dgm:cxn modelId="{305B7BAE-01CA-4137-8F01-963F3FE6A8B1}" type="presParOf" srcId="{9CE324D6-572A-4DC6-BA46-925B40CCE1F7}" destId="{5B3B6848-44AD-4CF7-A41E-D775737DE26B}" srcOrd="0" destOrd="0" presId="urn:microsoft.com/office/officeart/2018/2/layout/IconCircleList"/>
    <dgm:cxn modelId="{F92DDD41-4D4C-44C2-82B5-C98C454D564A}" type="presParOf" srcId="{5B3B6848-44AD-4CF7-A41E-D775737DE26B}" destId="{F37CEA43-83E8-4A7E-9318-4FD58FCC34AD}" srcOrd="0" destOrd="0" presId="urn:microsoft.com/office/officeart/2018/2/layout/IconCircleList"/>
    <dgm:cxn modelId="{7A383FB3-BEEA-4696-9C4A-9D0A6DBB3789}" type="presParOf" srcId="{5B3B6848-44AD-4CF7-A41E-D775737DE26B}" destId="{FB4E9E94-8D60-4752-9E34-824590BBAD7B}" srcOrd="1" destOrd="0" presId="urn:microsoft.com/office/officeart/2018/2/layout/IconCircleList"/>
    <dgm:cxn modelId="{2FE3D389-FAD7-4482-A5F9-F8DC29B5ED19}" type="presParOf" srcId="{5B3B6848-44AD-4CF7-A41E-D775737DE26B}" destId="{2F17DB74-5921-4BD7-B830-D54A1B3B7260}" srcOrd="2" destOrd="0" presId="urn:microsoft.com/office/officeart/2018/2/layout/IconCircleList"/>
    <dgm:cxn modelId="{63F03A34-28B0-435F-BDCA-77D89660166B}" type="presParOf" srcId="{5B3B6848-44AD-4CF7-A41E-D775737DE26B}" destId="{6FBD0F3F-21B9-4BAC-9C24-84E1AEE9E4AE}" srcOrd="3" destOrd="0" presId="urn:microsoft.com/office/officeart/2018/2/layout/IconCircleList"/>
    <dgm:cxn modelId="{427C7D0B-36FA-455F-813A-AA8D66B584C2}" type="presParOf" srcId="{9CE324D6-572A-4DC6-BA46-925B40CCE1F7}" destId="{DE4D8670-B17D-4D03-A736-C161B99910D7}" srcOrd="1" destOrd="0" presId="urn:microsoft.com/office/officeart/2018/2/layout/IconCircleList"/>
    <dgm:cxn modelId="{00363FEC-A265-44C1-95D9-81F7E0F83B3E}" type="presParOf" srcId="{9CE324D6-572A-4DC6-BA46-925B40CCE1F7}" destId="{A06E768E-F783-4C64-A323-9C53D0B81075}" srcOrd="2" destOrd="0" presId="urn:microsoft.com/office/officeart/2018/2/layout/IconCircleList"/>
    <dgm:cxn modelId="{1463AF7D-D9BC-4D11-BF33-F02CA96F38D1}" type="presParOf" srcId="{A06E768E-F783-4C64-A323-9C53D0B81075}" destId="{CFF34F57-6AEA-4C4C-883A-14FFB78234A1}" srcOrd="0" destOrd="0" presId="urn:microsoft.com/office/officeart/2018/2/layout/IconCircleList"/>
    <dgm:cxn modelId="{81696A65-84E1-4D43-9533-4F9E0191CD95}" type="presParOf" srcId="{A06E768E-F783-4C64-A323-9C53D0B81075}" destId="{C1E085DC-D8A4-42E6-8CF5-731D4DFB22C2}" srcOrd="1" destOrd="0" presId="urn:microsoft.com/office/officeart/2018/2/layout/IconCircleList"/>
    <dgm:cxn modelId="{36DE2E29-E48A-478B-9142-047C2AD7359D}" type="presParOf" srcId="{A06E768E-F783-4C64-A323-9C53D0B81075}" destId="{2C9098FB-A68A-46D8-A300-C9D75EB4539A}" srcOrd="2" destOrd="0" presId="urn:microsoft.com/office/officeart/2018/2/layout/IconCircleList"/>
    <dgm:cxn modelId="{DF960986-F75E-419E-88EF-54957A43FB53}" type="presParOf" srcId="{A06E768E-F783-4C64-A323-9C53D0B81075}" destId="{96423589-C82D-4AAE-A57C-2B601D0E4EE4}" srcOrd="3" destOrd="0" presId="urn:microsoft.com/office/officeart/2018/2/layout/IconCircleList"/>
    <dgm:cxn modelId="{5D5FB248-C1F2-4DA3-9B6B-3C8A18AC089D}" type="presParOf" srcId="{9CE324D6-572A-4DC6-BA46-925B40CCE1F7}" destId="{B523E752-31DD-43CA-AA97-FBA0F4897281}" srcOrd="3" destOrd="0" presId="urn:microsoft.com/office/officeart/2018/2/layout/IconCircleList"/>
    <dgm:cxn modelId="{F52A9020-B35C-498B-9EED-FBB073A60006}" type="presParOf" srcId="{9CE324D6-572A-4DC6-BA46-925B40CCE1F7}" destId="{65237FD1-0AE9-4664-B4D9-3F612944EF6E}" srcOrd="4" destOrd="0" presId="urn:microsoft.com/office/officeart/2018/2/layout/IconCircleList"/>
    <dgm:cxn modelId="{C7977A67-3138-476D-842D-E1B6BC77B64D}" type="presParOf" srcId="{65237FD1-0AE9-4664-B4D9-3F612944EF6E}" destId="{44B8ACF7-49AD-4190-8DC0-6DADE531FBE1}" srcOrd="0" destOrd="0" presId="urn:microsoft.com/office/officeart/2018/2/layout/IconCircleList"/>
    <dgm:cxn modelId="{226CA8F6-CCA7-4A16-8E31-FD26B0483E0D}" type="presParOf" srcId="{65237FD1-0AE9-4664-B4D9-3F612944EF6E}" destId="{B055E9C7-1171-40CF-9ABA-ED95F4B87D4A}" srcOrd="1" destOrd="0" presId="urn:microsoft.com/office/officeart/2018/2/layout/IconCircleList"/>
    <dgm:cxn modelId="{F79BC41B-566E-45E0-B909-750440C44E84}" type="presParOf" srcId="{65237FD1-0AE9-4664-B4D9-3F612944EF6E}" destId="{B70F4134-3741-4CD0-905F-A1B3805D90B9}" srcOrd="2" destOrd="0" presId="urn:microsoft.com/office/officeart/2018/2/layout/IconCircleList"/>
    <dgm:cxn modelId="{57C16FC4-AA93-444D-AAA4-85D5BAD56983}" type="presParOf" srcId="{65237FD1-0AE9-4664-B4D9-3F612944EF6E}" destId="{7779747A-F684-43F3-A046-F4911F679321}" srcOrd="3" destOrd="0" presId="urn:microsoft.com/office/officeart/2018/2/layout/IconCircleList"/>
    <dgm:cxn modelId="{1FAAC060-A65A-413A-88B3-A53ECA1E6230}" type="presParOf" srcId="{9CE324D6-572A-4DC6-BA46-925B40CCE1F7}" destId="{06480497-A5C9-4D1D-A18D-6C57FF659791}" srcOrd="5" destOrd="0" presId="urn:microsoft.com/office/officeart/2018/2/layout/IconCircleList"/>
    <dgm:cxn modelId="{40734928-80F7-4F8E-962B-A276428833B2}" type="presParOf" srcId="{9CE324D6-572A-4DC6-BA46-925B40CCE1F7}" destId="{8F395890-4445-475E-A4CD-151292DF1325}" srcOrd="6" destOrd="0" presId="urn:microsoft.com/office/officeart/2018/2/layout/IconCircleList"/>
    <dgm:cxn modelId="{B91278AE-3011-48C8-A714-0E45047A091F}" type="presParOf" srcId="{8F395890-4445-475E-A4CD-151292DF1325}" destId="{F29A9E05-B2FD-43C1-B9AE-A9388CCCE0C0}" srcOrd="0" destOrd="0" presId="urn:microsoft.com/office/officeart/2018/2/layout/IconCircleList"/>
    <dgm:cxn modelId="{AD5975A7-3E0D-4964-BE24-3B3B00568109}" type="presParOf" srcId="{8F395890-4445-475E-A4CD-151292DF1325}" destId="{2F98D252-A27F-47C4-BB41-C28B9EE4A789}" srcOrd="1" destOrd="0" presId="urn:microsoft.com/office/officeart/2018/2/layout/IconCircleList"/>
    <dgm:cxn modelId="{82FB1887-D138-46FA-A8E8-4BF8883B579B}" type="presParOf" srcId="{8F395890-4445-475E-A4CD-151292DF1325}" destId="{330BFCA2-DABA-4908-A1BE-873BA0C6B796}" srcOrd="2" destOrd="0" presId="urn:microsoft.com/office/officeart/2018/2/layout/IconCircleList"/>
    <dgm:cxn modelId="{5FDFCAE8-9788-4776-AFC8-E091C7375F26}" type="presParOf" srcId="{8F395890-4445-475E-A4CD-151292DF1325}" destId="{9FB6F4D8-EC17-4699-B3F9-A2F797C8427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3CF339-D4C3-4EA1-A65F-939C4F2BE3FB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E7E49A-978C-48AD-8FCA-C31E712E15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Admitidos: 46</a:t>
          </a:r>
        </a:p>
      </dgm:t>
    </dgm:pt>
    <dgm:pt modelId="{A893C455-8C3C-47C2-B2E2-24186DE7B892}" type="parTrans" cxnId="{AFF0F5DC-615D-4A85-B5B9-8F9F18873EF8}">
      <dgm:prSet/>
      <dgm:spPr/>
      <dgm:t>
        <a:bodyPr/>
        <a:lstStyle/>
        <a:p>
          <a:endParaRPr lang="en-US"/>
        </a:p>
      </dgm:t>
    </dgm:pt>
    <dgm:pt modelId="{5DB0AAD1-1A84-4E2F-8BF7-7CF6B7CABA3D}" type="sibTrans" cxnId="{AFF0F5DC-615D-4A85-B5B9-8F9F18873EF8}">
      <dgm:prSet/>
      <dgm:spPr/>
      <dgm:t>
        <a:bodyPr/>
        <a:lstStyle/>
        <a:p>
          <a:endParaRPr lang="en-US"/>
        </a:p>
      </dgm:t>
    </dgm:pt>
    <dgm:pt modelId="{0E6557BB-2014-4548-AC2E-F79A99A44F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Inadmitidos: 60</a:t>
          </a:r>
        </a:p>
      </dgm:t>
    </dgm:pt>
    <dgm:pt modelId="{A9EBBAFF-F769-4AC9-AAD2-B80395171C0C}" type="parTrans" cxnId="{F3F8D44C-0729-4C63-83D3-D0F33A9E30A9}">
      <dgm:prSet/>
      <dgm:spPr/>
      <dgm:t>
        <a:bodyPr/>
        <a:lstStyle/>
        <a:p>
          <a:endParaRPr lang="en-US"/>
        </a:p>
      </dgm:t>
    </dgm:pt>
    <dgm:pt modelId="{40561B3F-A0C3-416B-9076-5394CA194306}" type="sibTrans" cxnId="{F3F8D44C-0729-4C63-83D3-D0F33A9E30A9}">
      <dgm:prSet/>
      <dgm:spPr/>
      <dgm:t>
        <a:bodyPr/>
        <a:lstStyle/>
        <a:p>
          <a:endParaRPr lang="en-US"/>
        </a:p>
      </dgm:t>
    </dgm:pt>
    <dgm:pt modelId="{547DE18F-A498-4E4B-913D-B09398E570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Desistidos: 9</a:t>
          </a:r>
        </a:p>
      </dgm:t>
    </dgm:pt>
    <dgm:pt modelId="{C74DC50E-B524-4B3D-AD89-39B7720061A2}" type="parTrans" cxnId="{492BBD4E-C7BE-4C1B-BC6A-8415FD34ABFD}">
      <dgm:prSet/>
      <dgm:spPr/>
      <dgm:t>
        <a:bodyPr/>
        <a:lstStyle/>
        <a:p>
          <a:endParaRPr lang="en-US"/>
        </a:p>
      </dgm:t>
    </dgm:pt>
    <dgm:pt modelId="{C6710428-A79C-41FB-BB00-82D1B1DBB4BA}" type="sibTrans" cxnId="{492BBD4E-C7BE-4C1B-BC6A-8415FD34ABFD}">
      <dgm:prSet/>
      <dgm:spPr/>
      <dgm:t>
        <a:bodyPr/>
        <a:lstStyle/>
        <a:p>
          <a:endParaRPr lang="en-US"/>
        </a:p>
      </dgm:t>
    </dgm:pt>
    <dgm:pt modelId="{216645DA-537D-4660-B0AD-A06B04523F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Pendientes al cierre del informe: 16</a:t>
          </a:r>
        </a:p>
      </dgm:t>
    </dgm:pt>
    <dgm:pt modelId="{AF9464D2-DD7A-4B46-B03C-4EE564B6EA91}" type="parTrans" cxnId="{D33D22DC-13AE-4752-8DFA-DC8D3C0206A0}">
      <dgm:prSet/>
      <dgm:spPr/>
      <dgm:t>
        <a:bodyPr/>
        <a:lstStyle/>
        <a:p>
          <a:endParaRPr lang="en-US"/>
        </a:p>
      </dgm:t>
    </dgm:pt>
    <dgm:pt modelId="{D6C3CAB4-7501-4355-917C-59981EA37F86}" type="sibTrans" cxnId="{D33D22DC-13AE-4752-8DFA-DC8D3C0206A0}">
      <dgm:prSet/>
      <dgm:spPr/>
      <dgm:t>
        <a:bodyPr/>
        <a:lstStyle/>
        <a:p>
          <a:endParaRPr lang="en-US"/>
        </a:p>
      </dgm:t>
    </dgm:pt>
    <dgm:pt modelId="{02C4AB68-741C-413C-8758-94DCE0F870A0}">
      <dgm:prSet/>
      <dgm:spPr/>
      <dgm:t>
        <a:bodyPr/>
        <a:lstStyle/>
        <a:p>
          <a:pPr>
            <a:lnSpc>
              <a:spcPct val="100000"/>
            </a:lnSpc>
          </a:pPr>
          <a:r>
            <a:rPr lang="es-HN" noProof="0" dirty="0"/>
            <a:t>No interpuestos</a:t>
          </a:r>
          <a:r>
            <a:rPr lang="en-US" dirty="0"/>
            <a:t>: 3</a:t>
          </a:r>
        </a:p>
      </dgm:t>
    </dgm:pt>
    <dgm:pt modelId="{B486E4CB-012A-4224-BAB1-7CC0E4BB3266}" type="parTrans" cxnId="{7BA41B20-1105-47A5-B5E8-690EC2B50DFC}">
      <dgm:prSet/>
      <dgm:spPr/>
      <dgm:t>
        <a:bodyPr/>
        <a:lstStyle/>
        <a:p>
          <a:endParaRPr lang="en-US"/>
        </a:p>
      </dgm:t>
    </dgm:pt>
    <dgm:pt modelId="{925DA151-5ABB-4227-9309-294ECCEBCB6D}" type="sibTrans" cxnId="{7BA41B20-1105-47A5-B5E8-690EC2B50DFC}">
      <dgm:prSet/>
      <dgm:spPr/>
      <dgm:t>
        <a:bodyPr/>
        <a:lstStyle/>
        <a:p>
          <a:endParaRPr lang="en-US"/>
        </a:p>
      </dgm:t>
    </dgm:pt>
    <dgm:pt modelId="{0A5798CF-9A54-4109-A567-413A99612F5A}" type="pres">
      <dgm:prSet presAssocID="{CC3CF339-D4C3-4EA1-A65F-939C4F2BE3FB}" presName="root" presStyleCnt="0">
        <dgm:presLayoutVars>
          <dgm:dir/>
          <dgm:resizeHandles val="exact"/>
        </dgm:presLayoutVars>
      </dgm:prSet>
      <dgm:spPr/>
    </dgm:pt>
    <dgm:pt modelId="{6942B20F-CA92-45C5-B84D-B46F6460FF14}" type="pres">
      <dgm:prSet presAssocID="{B1E7E49A-978C-48AD-8FCA-C31E712E15CB}" presName="compNode" presStyleCnt="0"/>
      <dgm:spPr/>
    </dgm:pt>
    <dgm:pt modelId="{44DB1FD8-0D6F-4B1E-91F9-357392E6534F}" type="pres">
      <dgm:prSet presAssocID="{B1E7E49A-978C-48AD-8FCA-C31E712E15CB}" presName="bgRect" presStyleLbl="bgShp" presStyleIdx="0" presStyleCnt="5" custLinFactNeighborX="125" custLinFactNeighborY="-17429"/>
      <dgm:spPr/>
    </dgm:pt>
    <dgm:pt modelId="{4B1AD921-0EC6-4261-8932-680027D48EEB}" type="pres">
      <dgm:prSet presAssocID="{B1E7E49A-978C-48AD-8FCA-C31E712E15C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rtapapeles con todas las cruces contorno"/>
        </a:ext>
      </dgm:extLst>
    </dgm:pt>
    <dgm:pt modelId="{3EC753C7-37F6-4770-B98A-692818CC5251}" type="pres">
      <dgm:prSet presAssocID="{B1E7E49A-978C-48AD-8FCA-C31E712E15CB}" presName="spaceRect" presStyleCnt="0"/>
      <dgm:spPr/>
    </dgm:pt>
    <dgm:pt modelId="{C3145483-85E0-47E7-A7FC-3690719170FB}" type="pres">
      <dgm:prSet presAssocID="{B1E7E49A-978C-48AD-8FCA-C31E712E15CB}" presName="parTx" presStyleLbl="revTx" presStyleIdx="0" presStyleCnt="5">
        <dgm:presLayoutVars>
          <dgm:chMax val="0"/>
          <dgm:chPref val="0"/>
        </dgm:presLayoutVars>
      </dgm:prSet>
      <dgm:spPr/>
    </dgm:pt>
    <dgm:pt modelId="{D895D162-7557-4A71-8235-C6452D1D0471}" type="pres">
      <dgm:prSet presAssocID="{5DB0AAD1-1A84-4E2F-8BF7-7CF6B7CABA3D}" presName="sibTrans" presStyleCnt="0"/>
      <dgm:spPr/>
    </dgm:pt>
    <dgm:pt modelId="{6E6561F7-B538-4174-B177-BDD285B6B0D8}" type="pres">
      <dgm:prSet presAssocID="{0E6557BB-2014-4548-AC2E-F79A99A44F01}" presName="compNode" presStyleCnt="0"/>
      <dgm:spPr/>
    </dgm:pt>
    <dgm:pt modelId="{EE5BA91A-9899-4FD5-A234-6C8D6EEAB088}" type="pres">
      <dgm:prSet presAssocID="{0E6557BB-2014-4548-AC2E-F79A99A44F01}" presName="bgRect" presStyleLbl="bgShp" presStyleIdx="1" presStyleCnt="5"/>
      <dgm:spPr/>
    </dgm:pt>
    <dgm:pt modelId="{662367C7-6590-4928-89AB-B6BE9AAAECBE}" type="pres">
      <dgm:prSet presAssocID="{0E6557BB-2014-4548-AC2E-F79A99A44F0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tocar con relleno sólido"/>
        </a:ext>
      </dgm:extLst>
    </dgm:pt>
    <dgm:pt modelId="{53568287-7639-4B00-B7DE-451D6CD6049E}" type="pres">
      <dgm:prSet presAssocID="{0E6557BB-2014-4548-AC2E-F79A99A44F01}" presName="spaceRect" presStyleCnt="0"/>
      <dgm:spPr/>
    </dgm:pt>
    <dgm:pt modelId="{7679ADAC-47C9-43CC-B2DE-02F801ECBA5E}" type="pres">
      <dgm:prSet presAssocID="{0E6557BB-2014-4548-AC2E-F79A99A44F01}" presName="parTx" presStyleLbl="revTx" presStyleIdx="1" presStyleCnt="5">
        <dgm:presLayoutVars>
          <dgm:chMax val="0"/>
          <dgm:chPref val="0"/>
        </dgm:presLayoutVars>
      </dgm:prSet>
      <dgm:spPr/>
    </dgm:pt>
    <dgm:pt modelId="{3C275E1F-A0C4-4196-91FA-220BBCDAE159}" type="pres">
      <dgm:prSet presAssocID="{40561B3F-A0C3-416B-9076-5394CA194306}" presName="sibTrans" presStyleCnt="0"/>
      <dgm:spPr/>
    </dgm:pt>
    <dgm:pt modelId="{A9DFF71D-5999-4A0C-9987-63D6564D0943}" type="pres">
      <dgm:prSet presAssocID="{02C4AB68-741C-413C-8758-94DCE0F870A0}" presName="compNode" presStyleCnt="0"/>
      <dgm:spPr/>
    </dgm:pt>
    <dgm:pt modelId="{CCF57FE1-DF57-4231-93F6-DC6BC58B0EFC}" type="pres">
      <dgm:prSet presAssocID="{02C4AB68-741C-413C-8758-94DCE0F870A0}" presName="bgRect" presStyleLbl="bgShp" presStyleIdx="2" presStyleCnt="5"/>
      <dgm:spPr/>
    </dgm:pt>
    <dgm:pt modelId="{AA02B289-1594-4198-9F3B-726FCB6C31EC}" type="pres">
      <dgm:prSet presAssocID="{02C4AB68-741C-413C-8758-94DCE0F870A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C6D28363-1840-4331-BD34-5D42B9BB2117}" type="pres">
      <dgm:prSet presAssocID="{02C4AB68-741C-413C-8758-94DCE0F870A0}" presName="spaceRect" presStyleCnt="0"/>
      <dgm:spPr/>
    </dgm:pt>
    <dgm:pt modelId="{A040FF6A-A3F9-4EDB-B268-5410709C5214}" type="pres">
      <dgm:prSet presAssocID="{02C4AB68-741C-413C-8758-94DCE0F870A0}" presName="parTx" presStyleLbl="revTx" presStyleIdx="2" presStyleCnt="5">
        <dgm:presLayoutVars>
          <dgm:chMax val="0"/>
          <dgm:chPref val="0"/>
        </dgm:presLayoutVars>
      </dgm:prSet>
      <dgm:spPr/>
    </dgm:pt>
    <dgm:pt modelId="{A54ADCCA-AA8C-4C53-B9DD-D31CCA0925FB}" type="pres">
      <dgm:prSet presAssocID="{925DA151-5ABB-4227-9309-294ECCEBCB6D}" presName="sibTrans" presStyleCnt="0"/>
      <dgm:spPr/>
    </dgm:pt>
    <dgm:pt modelId="{BF2DACB1-7E1C-4CD7-8A6C-87DB73D0D8CE}" type="pres">
      <dgm:prSet presAssocID="{547DE18F-A498-4E4B-913D-B09398E570C4}" presName="compNode" presStyleCnt="0"/>
      <dgm:spPr/>
    </dgm:pt>
    <dgm:pt modelId="{D9F3FD61-6697-4F5B-BA68-090BBA3CF362}" type="pres">
      <dgm:prSet presAssocID="{547DE18F-A498-4E4B-913D-B09398E570C4}" presName="bgRect" presStyleLbl="bgShp" presStyleIdx="3" presStyleCnt="5"/>
      <dgm:spPr/>
    </dgm:pt>
    <dgm:pt modelId="{B0892B43-500D-461E-97B8-AE42989C88A0}" type="pres">
      <dgm:prSet presAssocID="{547DE18F-A498-4E4B-913D-B09398E570C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a de juntas con relleno sólido"/>
        </a:ext>
      </dgm:extLst>
    </dgm:pt>
    <dgm:pt modelId="{1ED80815-DAEA-4687-8E56-F12AC54EAA49}" type="pres">
      <dgm:prSet presAssocID="{547DE18F-A498-4E4B-913D-B09398E570C4}" presName="spaceRect" presStyleCnt="0"/>
      <dgm:spPr/>
    </dgm:pt>
    <dgm:pt modelId="{4101AA6E-7771-4B3D-BE07-2CDD1E92A7F6}" type="pres">
      <dgm:prSet presAssocID="{547DE18F-A498-4E4B-913D-B09398E570C4}" presName="parTx" presStyleLbl="revTx" presStyleIdx="3" presStyleCnt="5">
        <dgm:presLayoutVars>
          <dgm:chMax val="0"/>
          <dgm:chPref val="0"/>
        </dgm:presLayoutVars>
      </dgm:prSet>
      <dgm:spPr/>
    </dgm:pt>
    <dgm:pt modelId="{3562BEA6-2F45-4127-A322-15B0201413CF}" type="pres">
      <dgm:prSet presAssocID="{C6710428-A79C-41FB-BB00-82D1B1DBB4BA}" presName="sibTrans" presStyleCnt="0"/>
      <dgm:spPr/>
    </dgm:pt>
    <dgm:pt modelId="{46D8D978-3D80-49F2-9407-58EED2641D65}" type="pres">
      <dgm:prSet presAssocID="{216645DA-537D-4660-B0AD-A06B04523FCE}" presName="compNode" presStyleCnt="0"/>
      <dgm:spPr/>
    </dgm:pt>
    <dgm:pt modelId="{497DA6BE-4FD9-432E-8ED6-624DE55B2EF4}" type="pres">
      <dgm:prSet presAssocID="{216645DA-537D-4660-B0AD-A06B04523FCE}" presName="bgRect" presStyleLbl="bgShp" presStyleIdx="4" presStyleCnt="5"/>
      <dgm:spPr/>
    </dgm:pt>
    <dgm:pt modelId="{41996E07-6388-4FAB-8A22-FF411EFD43A3}" type="pres">
      <dgm:prSet presAssocID="{216645DA-537D-4660-B0AD-A06B04523FC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de comprobación con relleno sólido"/>
        </a:ext>
      </dgm:extLst>
    </dgm:pt>
    <dgm:pt modelId="{B1E7B050-DECE-4067-9E00-E8E5F9C01D90}" type="pres">
      <dgm:prSet presAssocID="{216645DA-537D-4660-B0AD-A06B04523FCE}" presName="spaceRect" presStyleCnt="0"/>
      <dgm:spPr/>
    </dgm:pt>
    <dgm:pt modelId="{20ECC438-F497-406F-9BA1-092483BC99FD}" type="pres">
      <dgm:prSet presAssocID="{216645DA-537D-4660-B0AD-A06B04523FC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6322710-7A63-4B30-8AF5-766121DD7EC8}" type="presOf" srcId="{547DE18F-A498-4E4B-913D-B09398E570C4}" destId="{4101AA6E-7771-4B3D-BE07-2CDD1E92A7F6}" srcOrd="0" destOrd="0" presId="urn:microsoft.com/office/officeart/2018/2/layout/IconVerticalSolidList"/>
    <dgm:cxn modelId="{7BA41B20-1105-47A5-B5E8-690EC2B50DFC}" srcId="{CC3CF339-D4C3-4EA1-A65F-939C4F2BE3FB}" destId="{02C4AB68-741C-413C-8758-94DCE0F870A0}" srcOrd="2" destOrd="0" parTransId="{B486E4CB-012A-4224-BAB1-7CC0E4BB3266}" sibTransId="{925DA151-5ABB-4227-9309-294ECCEBCB6D}"/>
    <dgm:cxn modelId="{F3F8D44C-0729-4C63-83D3-D0F33A9E30A9}" srcId="{CC3CF339-D4C3-4EA1-A65F-939C4F2BE3FB}" destId="{0E6557BB-2014-4548-AC2E-F79A99A44F01}" srcOrd="1" destOrd="0" parTransId="{A9EBBAFF-F769-4AC9-AAD2-B80395171C0C}" sibTransId="{40561B3F-A0C3-416B-9076-5394CA194306}"/>
    <dgm:cxn modelId="{492BBD4E-C7BE-4C1B-BC6A-8415FD34ABFD}" srcId="{CC3CF339-D4C3-4EA1-A65F-939C4F2BE3FB}" destId="{547DE18F-A498-4E4B-913D-B09398E570C4}" srcOrd="3" destOrd="0" parTransId="{C74DC50E-B524-4B3D-AD89-39B7720061A2}" sibTransId="{C6710428-A79C-41FB-BB00-82D1B1DBB4BA}"/>
    <dgm:cxn modelId="{A1F12552-89BB-4B56-A608-87CE7144DD1C}" type="presOf" srcId="{B1E7E49A-978C-48AD-8FCA-C31E712E15CB}" destId="{C3145483-85E0-47E7-A7FC-3690719170FB}" srcOrd="0" destOrd="0" presId="urn:microsoft.com/office/officeart/2018/2/layout/IconVerticalSolidList"/>
    <dgm:cxn modelId="{691E218B-BC7F-43A9-B9BA-B1818D405277}" type="presOf" srcId="{CC3CF339-D4C3-4EA1-A65F-939C4F2BE3FB}" destId="{0A5798CF-9A54-4109-A567-413A99612F5A}" srcOrd="0" destOrd="0" presId="urn:microsoft.com/office/officeart/2018/2/layout/IconVerticalSolidList"/>
    <dgm:cxn modelId="{69F008B6-B46D-4B5B-ABC4-2BFFF446C130}" type="presOf" srcId="{02C4AB68-741C-413C-8758-94DCE0F870A0}" destId="{A040FF6A-A3F9-4EDB-B268-5410709C5214}" srcOrd="0" destOrd="0" presId="urn:microsoft.com/office/officeart/2018/2/layout/IconVerticalSolidList"/>
    <dgm:cxn modelId="{1D123ED1-B31F-49A1-9FF1-A66CAE12D51D}" type="presOf" srcId="{216645DA-537D-4660-B0AD-A06B04523FCE}" destId="{20ECC438-F497-406F-9BA1-092483BC99FD}" srcOrd="0" destOrd="0" presId="urn:microsoft.com/office/officeart/2018/2/layout/IconVerticalSolidList"/>
    <dgm:cxn modelId="{44EEA2D1-0378-45D5-8358-A22B2FF317A9}" type="presOf" srcId="{0E6557BB-2014-4548-AC2E-F79A99A44F01}" destId="{7679ADAC-47C9-43CC-B2DE-02F801ECBA5E}" srcOrd="0" destOrd="0" presId="urn:microsoft.com/office/officeart/2018/2/layout/IconVerticalSolidList"/>
    <dgm:cxn modelId="{D33D22DC-13AE-4752-8DFA-DC8D3C0206A0}" srcId="{CC3CF339-D4C3-4EA1-A65F-939C4F2BE3FB}" destId="{216645DA-537D-4660-B0AD-A06B04523FCE}" srcOrd="4" destOrd="0" parTransId="{AF9464D2-DD7A-4B46-B03C-4EE564B6EA91}" sibTransId="{D6C3CAB4-7501-4355-917C-59981EA37F86}"/>
    <dgm:cxn modelId="{AFF0F5DC-615D-4A85-B5B9-8F9F18873EF8}" srcId="{CC3CF339-D4C3-4EA1-A65F-939C4F2BE3FB}" destId="{B1E7E49A-978C-48AD-8FCA-C31E712E15CB}" srcOrd="0" destOrd="0" parTransId="{A893C455-8C3C-47C2-B2E2-24186DE7B892}" sibTransId="{5DB0AAD1-1A84-4E2F-8BF7-7CF6B7CABA3D}"/>
    <dgm:cxn modelId="{376CEE5A-B116-497D-B8BC-F87511333C30}" type="presParOf" srcId="{0A5798CF-9A54-4109-A567-413A99612F5A}" destId="{6942B20F-CA92-45C5-B84D-B46F6460FF14}" srcOrd="0" destOrd="0" presId="urn:microsoft.com/office/officeart/2018/2/layout/IconVerticalSolidList"/>
    <dgm:cxn modelId="{19007ADC-822B-4608-91A9-2BF45E770616}" type="presParOf" srcId="{6942B20F-CA92-45C5-B84D-B46F6460FF14}" destId="{44DB1FD8-0D6F-4B1E-91F9-357392E6534F}" srcOrd="0" destOrd="0" presId="urn:microsoft.com/office/officeart/2018/2/layout/IconVerticalSolidList"/>
    <dgm:cxn modelId="{B7252C35-297D-403B-8AD6-B456C9A83395}" type="presParOf" srcId="{6942B20F-CA92-45C5-B84D-B46F6460FF14}" destId="{4B1AD921-0EC6-4261-8932-680027D48EEB}" srcOrd="1" destOrd="0" presId="urn:microsoft.com/office/officeart/2018/2/layout/IconVerticalSolidList"/>
    <dgm:cxn modelId="{B50907AB-240C-4861-BDCC-32D8382E1DD1}" type="presParOf" srcId="{6942B20F-CA92-45C5-B84D-B46F6460FF14}" destId="{3EC753C7-37F6-4770-B98A-692818CC5251}" srcOrd="2" destOrd="0" presId="urn:microsoft.com/office/officeart/2018/2/layout/IconVerticalSolidList"/>
    <dgm:cxn modelId="{697869C6-0CF8-4C57-9C3F-ECEA62EFC3CA}" type="presParOf" srcId="{6942B20F-CA92-45C5-B84D-B46F6460FF14}" destId="{C3145483-85E0-47E7-A7FC-3690719170FB}" srcOrd="3" destOrd="0" presId="urn:microsoft.com/office/officeart/2018/2/layout/IconVerticalSolidList"/>
    <dgm:cxn modelId="{039F8991-668E-473B-A929-F7BAE45D5990}" type="presParOf" srcId="{0A5798CF-9A54-4109-A567-413A99612F5A}" destId="{D895D162-7557-4A71-8235-C6452D1D0471}" srcOrd="1" destOrd="0" presId="urn:microsoft.com/office/officeart/2018/2/layout/IconVerticalSolidList"/>
    <dgm:cxn modelId="{5D393E41-B369-4F11-9D00-9EC9CE3CC9A0}" type="presParOf" srcId="{0A5798CF-9A54-4109-A567-413A99612F5A}" destId="{6E6561F7-B538-4174-B177-BDD285B6B0D8}" srcOrd="2" destOrd="0" presId="urn:microsoft.com/office/officeart/2018/2/layout/IconVerticalSolidList"/>
    <dgm:cxn modelId="{7F79D44A-A164-4D98-9765-B8D581F2D3A3}" type="presParOf" srcId="{6E6561F7-B538-4174-B177-BDD285B6B0D8}" destId="{EE5BA91A-9899-4FD5-A234-6C8D6EEAB088}" srcOrd="0" destOrd="0" presId="urn:microsoft.com/office/officeart/2018/2/layout/IconVerticalSolidList"/>
    <dgm:cxn modelId="{43540BB3-FEDD-454E-99C8-2D573C5A1E2B}" type="presParOf" srcId="{6E6561F7-B538-4174-B177-BDD285B6B0D8}" destId="{662367C7-6590-4928-89AB-B6BE9AAAECBE}" srcOrd="1" destOrd="0" presId="urn:microsoft.com/office/officeart/2018/2/layout/IconVerticalSolidList"/>
    <dgm:cxn modelId="{51173BC7-044F-4649-A2F0-50B711A3EA9D}" type="presParOf" srcId="{6E6561F7-B538-4174-B177-BDD285B6B0D8}" destId="{53568287-7639-4B00-B7DE-451D6CD6049E}" srcOrd="2" destOrd="0" presId="urn:microsoft.com/office/officeart/2018/2/layout/IconVerticalSolidList"/>
    <dgm:cxn modelId="{EB682C35-37EF-420E-A671-56FFC169B8BC}" type="presParOf" srcId="{6E6561F7-B538-4174-B177-BDD285B6B0D8}" destId="{7679ADAC-47C9-43CC-B2DE-02F801ECBA5E}" srcOrd="3" destOrd="0" presId="urn:microsoft.com/office/officeart/2018/2/layout/IconVerticalSolidList"/>
    <dgm:cxn modelId="{DE05317E-E90F-4181-986E-2BDA93EFA59E}" type="presParOf" srcId="{0A5798CF-9A54-4109-A567-413A99612F5A}" destId="{3C275E1F-A0C4-4196-91FA-220BBCDAE159}" srcOrd="3" destOrd="0" presId="urn:microsoft.com/office/officeart/2018/2/layout/IconVerticalSolidList"/>
    <dgm:cxn modelId="{B21EE78F-0E1C-4893-8E89-3CCEE73C8F2A}" type="presParOf" srcId="{0A5798CF-9A54-4109-A567-413A99612F5A}" destId="{A9DFF71D-5999-4A0C-9987-63D6564D0943}" srcOrd="4" destOrd="0" presId="urn:microsoft.com/office/officeart/2018/2/layout/IconVerticalSolidList"/>
    <dgm:cxn modelId="{A10462C9-DBF0-4862-9DAF-3A808C5D85DB}" type="presParOf" srcId="{A9DFF71D-5999-4A0C-9987-63D6564D0943}" destId="{CCF57FE1-DF57-4231-93F6-DC6BC58B0EFC}" srcOrd="0" destOrd="0" presId="urn:microsoft.com/office/officeart/2018/2/layout/IconVerticalSolidList"/>
    <dgm:cxn modelId="{69910801-2B15-4731-AE14-C36F484681E0}" type="presParOf" srcId="{A9DFF71D-5999-4A0C-9987-63D6564D0943}" destId="{AA02B289-1594-4198-9F3B-726FCB6C31EC}" srcOrd="1" destOrd="0" presId="urn:microsoft.com/office/officeart/2018/2/layout/IconVerticalSolidList"/>
    <dgm:cxn modelId="{D7C7958E-661A-45FD-97BE-AA56586AC20A}" type="presParOf" srcId="{A9DFF71D-5999-4A0C-9987-63D6564D0943}" destId="{C6D28363-1840-4331-BD34-5D42B9BB2117}" srcOrd="2" destOrd="0" presId="urn:microsoft.com/office/officeart/2018/2/layout/IconVerticalSolidList"/>
    <dgm:cxn modelId="{5548F92B-1A9F-4EE5-AA68-B4B2AAAAE94E}" type="presParOf" srcId="{A9DFF71D-5999-4A0C-9987-63D6564D0943}" destId="{A040FF6A-A3F9-4EDB-B268-5410709C5214}" srcOrd="3" destOrd="0" presId="urn:microsoft.com/office/officeart/2018/2/layout/IconVerticalSolidList"/>
    <dgm:cxn modelId="{2CB923B8-2917-4DE4-96D1-D5CFFC48C013}" type="presParOf" srcId="{0A5798CF-9A54-4109-A567-413A99612F5A}" destId="{A54ADCCA-AA8C-4C53-B9DD-D31CCA0925FB}" srcOrd="5" destOrd="0" presId="urn:microsoft.com/office/officeart/2018/2/layout/IconVerticalSolidList"/>
    <dgm:cxn modelId="{08338E61-0361-481F-850C-334C3D9BDD36}" type="presParOf" srcId="{0A5798CF-9A54-4109-A567-413A99612F5A}" destId="{BF2DACB1-7E1C-4CD7-8A6C-87DB73D0D8CE}" srcOrd="6" destOrd="0" presId="urn:microsoft.com/office/officeart/2018/2/layout/IconVerticalSolidList"/>
    <dgm:cxn modelId="{C65741F8-B5BA-4FE8-AF5C-98AD5E769006}" type="presParOf" srcId="{BF2DACB1-7E1C-4CD7-8A6C-87DB73D0D8CE}" destId="{D9F3FD61-6697-4F5B-BA68-090BBA3CF362}" srcOrd="0" destOrd="0" presId="urn:microsoft.com/office/officeart/2018/2/layout/IconVerticalSolidList"/>
    <dgm:cxn modelId="{1E3C8491-B646-4D17-AB66-6874F285498B}" type="presParOf" srcId="{BF2DACB1-7E1C-4CD7-8A6C-87DB73D0D8CE}" destId="{B0892B43-500D-461E-97B8-AE42989C88A0}" srcOrd="1" destOrd="0" presId="urn:microsoft.com/office/officeart/2018/2/layout/IconVerticalSolidList"/>
    <dgm:cxn modelId="{BDB648E3-9A59-4AC8-A406-C3693D784AB2}" type="presParOf" srcId="{BF2DACB1-7E1C-4CD7-8A6C-87DB73D0D8CE}" destId="{1ED80815-DAEA-4687-8E56-F12AC54EAA49}" srcOrd="2" destOrd="0" presId="urn:microsoft.com/office/officeart/2018/2/layout/IconVerticalSolidList"/>
    <dgm:cxn modelId="{37412C70-8C05-477E-B940-8FC11E6D8A17}" type="presParOf" srcId="{BF2DACB1-7E1C-4CD7-8A6C-87DB73D0D8CE}" destId="{4101AA6E-7771-4B3D-BE07-2CDD1E92A7F6}" srcOrd="3" destOrd="0" presId="urn:microsoft.com/office/officeart/2018/2/layout/IconVerticalSolidList"/>
    <dgm:cxn modelId="{6C59D11B-FEFA-4A38-A5DA-608E54D4E972}" type="presParOf" srcId="{0A5798CF-9A54-4109-A567-413A99612F5A}" destId="{3562BEA6-2F45-4127-A322-15B0201413CF}" srcOrd="7" destOrd="0" presId="urn:microsoft.com/office/officeart/2018/2/layout/IconVerticalSolidList"/>
    <dgm:cxn modelId="{8A436F22-C344-49B6-9B19-D6AB484C1412}" type="presParOf" srcId="{0A5798CF-9A54-4109-A567-413A99612F5A}" destId="{46D8D978-3D80-49F2-9407-58EED2641D65}" srcOrd="8" destOrd="0" presId="urn:microsoft.com/office/officeart/2018/2/layout/IconVerticalSolidList"/>
    <dgm:cxn modelId="{EF8AD2D3-3E3B-40AE-BAF3-C96EA4C5646C}" type="presParOf" srcId="{46D8D978-3D80-49F2-9407-58EED2641D65}" destId="{497DA6BE-4FD9-432E-8ED6-624DE55B2EF4}" srcOrd="0" destOrd="0" presId="urn:microsoft.com/office/officeart/2018/2/layout/IconVerticalSolidList"/>
    <dgm:cxn modelId="{8E913E21-B9CE-46A5-9BA4-21EFB92BC9E1}" type="presParOf" srcId="{46D8D978-3D80-49F2-9407-58EED2641D65}" destId="{41996E07-6388-4FAB-8A22-FF411EFD43A3}" srcOrd="1" destOrd="0" presId="urn:microsoft.com/office/officeart/2018/2/layout/IconVerticalSolidList"/>
    <dgm:cxn modelId="{2A618294-4E2A-4C9F-8E34-E89CEF7C813F}" type="presParOf" srcId="{46D8D978-3D80-49F2-9407-58EED2641D65}" destId="{B1E7B050-DECE-4067-9E00-E8E5F9C01D90}" srcOrd="2" destOrd="0" presId="urn:microsoft.com/office/officeart/2018/2/layout/IconVerticalSolidList"/>
    <dgm:cxn modelId="{3119125D-F486-42CF-872B-5E621ADBB4CA}" type="presParOf" srcId="{46D8D978-3D80-49F2-9407-58EED2641D65}" destId="{20ECC438-F497-406F-9BA1-092483BC99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0D6A33-F8EF-4350-9BA4-2EBA0D72E0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E54E9-AB28-47F0-8AC8-8CDFB5BD349E}">
      <dgm:prSet custT="1"/>
      <dgm:spPr/>
      <dgm:t>
        <a:bodyPr/>
        <a:lstStyle/>
        <a:p>
          <a:endParaRPr lang="en-US" sz="2400" dirty="0"/>
        </a:p>
      </dgm:t>
    </dgm:pt>
    <dgm:pt modelId="{9E7BBD6E-892A-440E-BCD5-9CB7D527FC92}" type="sibTrans" cxnId="{081709D1-D35E-4721-8AEF-07C8E3A74FB6}">
      <dgm:prSet/>
      <dgm:spPr/>
      <dgm:t>
        <a:bodyPr/>
        <a:lstStyle/>
        <a:p>
          <a:endParaRPr lang="en-US" sz="2400"/>
        </a:p>
      </dgm:t>
    </dgm:pt>
    <dgm:pt modelId="{A39DDB3C-9592-45B7-AC2F-7F06CE2F115A}" type="parTrans" cxnId="{081709D1-D35E-4721-8AEF-07C8E3A74FB6}">
      <dgm:prSet/>
      <dgm:spPr/>
      <dgm:t>
        <a:bodyPr/>
        <a:lstStyle/>
        <a:p>
          <a:endParaRPr lang="en-US" sz="2400"/>
        </a:p>
      </dgm:t>
    </dgm:pt>
    <dgm:pt modelId="{D719D0CB-403D-4D43-96D7-689E95997531}" type="pres">
      <dgm:prSet presAssocID="{020D6A33-F8EF-4350-9BA4-2EBA0D72E0BD}" presName="vert0" presStyleCnt="0">
        <dgm:presLayoutVars>
          <dgm:dir/>
          <dgm:animOne val="branch"/>
          <dgm:animLvl val="lvl"/>
        </dgm:presLayoutVars>
      </dgm:prSet>
      <dgm:spPr/>
    </dgm:pt>
    <dgm:pt modelId="{C221173F-AA36-4AF0-B6E0-9424F9E78AC8}" type="pres">
      <dgm:prSet presAssocID="{526E54E9-AB28-47F0-8AC8-8CDFB5BD349E}" presName="thickLine" presStyleLbl="alignNode1" presStyleIdx="0" presStyleCnt="1" custLinFactNeighborX="1028" custLinFactNeighborY="-23022"/>
      <dgm:spPr/>
    </dgm:pt>
    <dgm:pt modelId="{C0A06467-FC17-4CCC-8DC7-14B0185CCEE2}" type="pres">
      <dgm:prSet presAssocID="{526E54E9-AB28-47F0-8AC8-8CDFB5BD349E}" presName="horz1" presStyleCnt="0"/>
      <dgm:spPr/>
    </dgm:pt>
    <dgm:pt modelId="{A3AC45FA-21DD-400C-854A-B0739657D886}" type="pres">
      <dgm:prSet presAssocID="{526E54E9-AB28-47F0-8AC8-8CDFB5BD349E}" presName="tx1" presStyleLbl="revTx" presStyleIdx="0" presStyleCnt="1" custLinFactNeighborX="162" custLinFactNeighborY="10520"/>
      <dgm:spPr/>
    </dgm:pt>
    <dgm:pt modelId="{4E28D2C1-C286-4D62-AAB2-69922B986CAD}" type="pres">
      <dgm:prSet presAssocID="{526E54E9-AB28-47F0-8AC8-8CDFB5BD349E}" presName="vert1" presStyleCnt="0"/>
      <dgm:spPr/>
    </dgm:pt>
  </dgm:ptLst>
  <dgm:cxnLst>
    <dgm:cxn modelId="{65B0CE9D-4808-4E2B-8A49-6D83E65DD660}" type="presOf" srcId="{020D6A33-F8EF-4350-9BA4-2EBA0D72E0BD}" destId="{D719D0CB-403D-4D43-96D7-689E95997531}" srcOrd="0" destOrd="0" presId="urn:microsoft.com/office/officeart/2008/layout/LinedList"/>
    <dgm:cxn modelId="{081709D1-D35E-4721-8AEF-07C8E3A74FB6}" srcId="{020D6A33-F8EF-4350-9BA4-2EBA0D72E0BD}" destId="{526E54E9-AB28-47F0-8AC8-8CDFB5BD349E}" srcOrd="0" destOrd="0" parTransId="{A39DDB3C-9592-45B7-AC2F-7F06CE2F115A}" sibTransId="{9E7BBD6E-892A-440E-BCD5-9CB7D527FC92}"/>
    <dgm:cxn modelId="{BC2A9BFF-9F64-401C-8178-51317462DE2F}" type="presOf" srcId="{526E54E9-AB28-47F0-8AC8-8CDFB5BD349E}" destId="{A3AC45FA-21DD-400C-854A-B0739657D886}" srcOrd="0" destOrd="0" presId="urn:microsoft.com/office/officeart/2008/layout/LinedList"/>
    <dgm:cxn modelId="{E3480269-36D5-4D2A-81C8-DFDCEABC87E5}" type="presParOf" srcId="{D719D0CB-403D-4D43-96D7-689E95997531}" destId="{C221173F-AA36-4AF0-B6E0-9424F9E78AC8}" srcOrd="0" destOrd="0" presId="urn:microsoft.com/office/officeart/2008/layout/LinedList"/>
    <dgm:cxn modelId="{9D567054-AF20-4419-B6C6-0C00E028D555}" type="presParOf" srcId="{D719D0CB-403D-4D43-96D7-689E95997531}" destId="{C0A06467-FC17-4CCC-8DC7-14B0185CCEE2}" srcOrd="1" destOrd="0" presId="urn:microsoft.com/office/officeart/2008/layout/LinedList"/>
    <dgm:cxn modelId="{353626EC-3782-4A59-A682-1616DA622EE0}" type="presParOf" srcId="{C0A06467-FC17-4CCC-8DC7-14B0185CCEE2}" destId="{A3AC45FA-21DD-400C-854A-B0739657D886}" srcOrd="0" destOrd="0" presId="urn:microsoft.com/office/officeart/2008/layout/LinedList"/>
    <dgm:cxn modelId="{1EA4BC5E-D259-451E-968B-C0E5BA043A6F}" type="presParOf" srcId="{C0A06467-FC17-4CCC-8DC7-14B0185CCEE2}" destId="{4E28D2C1-C286-4D62-AAB2-69922B986C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0D6A33-F8EF-4350-9BA4-2EBA0D72E0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E54E9-AB28-47F0-8AC8-8CDFB5BD349E}">
      <dgm:prSet custT="1"/>
      <dgm:spPr/>
      <dgm:t>
        <a:bodyPr/>
        <a:lstStyle/>
        <a:p>
          <a:endParaRPr lang="en-US" sz="2400" dirty="0"/>
        </a:p>
      </dgm:t>
    </dgm:pt>
    <dgm:pt modelId="{9E7BBD6E-892A-440E-BCD5-9CB7D527FC92}" type="sibTrans" cxnId="{081709D1-D35E-4721-8AEF-07C8E3A74FB6}">
      <dgm:prSet/>
      <dgm:spPr/>
      <dgm:t>
        <a:bodyPr/>
        <a:lstStyle/>
        <a:p>
          <a:endParaRPr lang="en-US" sz="2400"/>
        </a:p>
      </dgm:t>
    </dgm:pt>
    <dgm:pt modelId="{A39DDB3C-9592-45B7-AC2F-7F06CE2F115A}" type="parTrans" cxnId="{081709D1-D35E-4721-8AEF-07C8E3A74FB6}">
      <dgm:prSet/>
      <dgm:spPr/>
      <dgm:t>
        <a:bodyPr/>
        <a:lstStyle/>
        <a:p>
          <a:endParaRPr lang="en-US" sz="2400"/>
        </a:p>
      </dgm:t>
    </dgm:pt>
    <dgm:pt modelId="{D719D0CB-403D-4D43-96D7-689E95997531}" type="pres">
      <dgm:prSet presAssocID="{020D6A33-F8EF-4350-9BA4-2EBA0D72E0BD}" presName="vert0" presStyleCnt="0">
        <dgm:presLayoutVars>
          <dgm:dir/>
          <dgm:animOne val="branch"/>
          <dgm:animLvl val="lvl"/>
        </dgm:presLayoutVars>
      </dgm:prSet>
      <dgm:spPr/>
    </dgm:pt>
    <dgm:pt modelId="{C221173F-AA36-4AF0-B6E0-9424F9E78AC8}" type="pres">
      <dgm:prSet presAssocID="{526E54E9-AB28-47F0-8AC8-8CDFB5BD349E}" presName="thickLine" presStyleLbl="alignNode1" presStyleIdx="0" presStyleCnt="1" custLinFactNeighborX="1028" custLinFactNeighborY="-23022"/>
      <dgm:spPr/>
    </dgm:pt>
    <dgm:pt modelId="{C0A06467-FC17-4CCC-8DC7-14B0185CCEE2}" type="pres">
      <dgm:prSet presAssocID="{526E54E9-AB28-47F0-8AC8-8CDFB5BD349E}" presName="horz1" presStyleCnt="0"/>
      <dgm:spPr/>
    </dgm:pt>
    <dgm:pt modelId="{A3AC45FA-21DD-400C-854A-B0739657D886}" type="pres">
      <dgm:prSet presAssocID="{526E54E9-AB28-47F0-8AC8-8CDFB5BD349E}" presName="tx1" presStyleLbl="revTx" presStyleIdx="0" presStyleCnt="1" custLinFactNeighborX="162" custLinFactNeighborY="10520"/>
      <dgm:spPr/>
    </dgm:pt>
    <dgm:pt modelId="{4E28D2C1-C286-4D62-AAB2-69922B986CAD}" type="pres">
      <dgm:prSet presAssocID="{526E54E9-AB28-47F0-8AC8-8CDFB5BD349E}" presName="vert1" presStyleCnt="0"/>
      <dgm:spPr/>
    </dgm:pt>
  </dgm:ptLst>
  <dgm:cxnLst>
    <dgm:cxn modelId="{65B0CE9D-4808-4E2B-8A49-6D83E65DD660}" type="presOf" srcId="{020D6A33-F8EF-4350-9BA4-2EBA0D72E0BD}" destId="{D719D0CB-403D-4D43-96D7-689E95997531}" srcOrd="0" destOrd="0" presId="urn:microsoft.com/office/officeart/2008/layout/LinedList"/>
    <dgm:cxn modelId="{081709D1-D35E-4721-8AEF-07C8E3A74FB6}" srcId="{020D6A33-F8EF-4350-9BA4-2EBA0D72E0BD}" destId="{526E54E9-AB28-47F0-8AC8-8CDFB5BD349E}" srcOrd="0" destOrd="0" parTransId="{A39DDB3C-9592-45B7-AC2F-7F06CE2F115A}" sibTransId="{9E7BBD6E-892A-440E-BCD5-9CB7D527FC92}"/>
    <dgm:cxn modelId="{BC2A9BFF-9F64-401C-8178-51317462DE2F}" type="presOf" srcId="{526E54E9-AB28-47F0-8AC8-8CDFB5BD349E}" destId="{A3AC45FA-21DD-400C-854A-B0739657D886}" srcOrd="0" destOrd="0" presId="urn:microsoft.com/office/officeart/2008/layout/LinedList"/>
    <dgm:cxn modelId="{E3480269-36D5-4D2A-81C8-DFDCEABC87E5}" type="presParOf" srcId="{D719D0CB-403D-4D43-96D7-689E95997531}" destId="{C221173F-AA36-4AF0-B6E0-9424F9E78AC8}" srcOrd="0" destOrd="0" presId="urn:microsoft.com/office/officeart/2008/layout/LinedList"/>
    <dgm:cxn modelId="{9D567054-AF20-4419-B6C6-0C00E028D555}" type="presParOf" srcId="{D719D0CB-403D-4D43-96D7-689E95997531}" destId="{C0A06467-FC17-4CCC-8DC7-14B0185CCEE2}" srcOrd="1" destOrd="0" presId="urn:microsoft.com/office/officeart/2008/layout/LinedList"/>
    <dgm:cxn modelId="{353626EC-3782-4A59-A682-1616DA622EE0}" type="presParOf" srcId="{C0A06467-FC17-4CCC-8DC7-14B0185CCEE2}" destId="{A3AC45FA-21DD-400C-854A-B0739657D886}" srcOrd="0" destOrd="0" presId="urn:microsoft.com/office/officeart/2008/layout/LinedList"/>
    <dgm:cxn modelId="{1EA4BC5E-D259-451E-968B-C0E5BA043A6F}" type="presParOf" srcId="{C0A06467-FC17-4CCC-8DC7-14B0185CCEE2}" destId="{4E28D2C1-C286-4D62-AAB2-69922B986C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0D6A33-F8EF-4350-9BA4-2EBA0D72E0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E54E9-AB28-47F0-8AC8-8CDFB5BD349E}">
      <dgm:prSet custT="1"/>
      <dgm:spPr/>
      <dgm:t>
        <a:bodyPr/>
        <a:lstStyle/>
        <a:p>
          <a:endParaRPr lang="en-US" sz="2400" dirty="0"/>
        </a:p>
      </dgm:t>
    </dgm:pt>
    <dgm:pt modelId="{9E7BBD6E-892A-440E-BCD5-9CB7D527FC92}" type="sibTrans" cxnId="{081709D1-D35E-4721-8AEF-07C8E3A74FB6}">
      <dgm:prSet/>
      <dgm:spPr/>
      <dgm:t>
        <a:bodyPr/>
        <a:lstStyle/>
        <a:p>
          <a:endParaRPr lang="en-US" sz="2400"/>
        </a:p>
      </dgm:t>
    </dgm:pt>
    <dgm:pt modelId="{A39DDB3C-9592-45B7-AC2F-7F06CE2F115A}" type="parTrans" cxnId="{081709D1-D35E-4721-8AEF-07C8E3A74FB6}">
      <dgm:prSet/>
      <dgm:spPr/>
      <dgm:t>
        <a:bodyPr/>
        <a:lstStyle/>
        <a:p>
          <a:endParaRPr lang="en-US" sz="2400"/>
        </a:p>
      </dgm:t>
    </dgm:pt>
    <dgm:pt modelId="{D719D0CB-403D-4D43-96D7-689E95997531}" type="pres">
      <dgm:prSet presAssocID="{020D6A33-F8EF-4350-9BA4-2EBA0D72E0BD}" presName="vert0" presStyleCnt="0">
        <dgm:presLayoutVars>
          <dgm:dir/>
          <dgm:animOne val="branch"/>
          <dgm:animLvl val="lvl"/>
        </dgm:presLayoutVars>
      </dgm:prSet>
      <dgm:spPr/>
    </dgm:pt>
    <dgm:pt modelId="{C221173F-AA36-4AF0-B6E0-9424F9E78AC8}" type="pres">
      <dgm:prSet presAssocID="{526E54E9-AB28-47F0-8AC8-8CDFB5BD349E}" presName="thickLine" presStyleLbl="alignNode1" presStyleIdx="0" presStyleCnt="1" custLinFactNeighborX="1028" custLinFactNeighborY="-23022"/>
      <dgm:spPr/>
    </dgm:pt>
    <dgm:pt modelId="{C0A06467-FC17-4CCC-8DC7-14B0185CCEE2}" type="pres">
      <dgm:prSet presAssocID="{526E54E9-AB28-47F0-8AC8-8CDFB5BD349E}" presName="horz1" presStyleCnt="0"/>
      <dgm:spPr/>
    </dgm:pt>
    <dgm:pt modelId="{A3AC45FA-21DD-400C-854A-B0739657D886}" type="pres">
      <dgm:prSet presAssocID="{526E54E9-AB28-47F0-8AC8-8CDFB5BD349E}" presName="tx1" presStyleLbl="revTx" presStyleIdx="0" presStyleCnt="1" custLinFactNeighborX="162" custLinFactNeighborY="10520"/>
      <dgm:spPr/>
    </dgm:pt>
    <dgm:pt modelId="{4E28D2C1-C286-4D62-AAB2-69922B986CAD}" type="pres">
      <dgm:prSet presAssocID="{526E54E9-AB28-47F0-8AC8-8CDFB5BD349E}" presName="vert1" presStyleCnt="0"/>
      <dgm:spPr/>
    </dgm:pt>
  </dgm:ptLst>
  <dgm:cxnLst>
    <dgm:cxn modelId="{65B0CE9D-4808-4E2B-8A49-6D83E65DD660}" type="presOf" srcId="{020D6A33-F8EF-4350-9BA4-2EBA0D72E0BD}" destId="{D719D0CB-403D-4D43-96D7-689E95997531}" srcOrd="0" destOrd="0" presId="urn:microsoft.com/office/officeart/2008/layout/LinedList"/>
    <dgm:cxn modelId="{081709D1-D35E-4721-8AEF-07C8E3A74FB6}" srcId="{020D6A33-F8EF-4350-9BA4-2EBA0D72E0BD}" destId="{526E54E9-AB28-47F0-8AC8-8CDFB5BD349E}" srcOrd="0" destOrd="0" parTransId="{A39DDB3C-9592-45B7-AC2F-7F06CE2F115A}" sibTransId="{9E7BBD6E-892A-440E-BCD5-9CB7D527FC92}"/>
    <dgm:cxn modelId="{BC2A9BFF-9F64-401C-8178-51317462DE2F}" type="presOf" srcId="{526E54E9-AB28-47F0-8AC8-8CDFB5BD349E}" destId="{A3AC45FA-21DD-400C-854A-B0739657D886}" srcOrd="0" destOrd="0" presId="urn:microsoft.com/office/officeart/2008/layout/LinedList"/>
    <dgm:cxn modelId="{E3480269-36D5-4D2A-81C8-DFDCEABC87E5}" type="presParOf" srcId="{D719D0CB-403D-4D43-96D7-689E95997531}" destId="{C221173F-AA36-4AF0-B6E0-9424F9E78AC8}" srcOrd="0" destOrd="0" presId="urn:microsoft.com/office/officeart/2008/layout/LinedList"/>
    <dgm:cxn modelId="{9D567054-AF20-4419-B6C6-0C00E028D555}" type="presParOf" srcId="{D719D0CB-403D-4D43-96D7-689E95997531}" destId="{C0A06467-FC17-4CCC-8DC7-14B0185CCEE2}" srcOrd="1" destOrd="0" presId="urn:microsoft.com/office/officeart/2008/layout/LinedList"/>
    <dgm:cxn modelId="{353626EC-3782-4A59-A682-1616DA622EE0}" type="presParOf" srcId="{C0A06467-FC17-4CCC-8DC7-14B0185CCEE2}" destId="{A3AC45FA-21DD-400C-854A-B0739657D886}" srcOrd="0" destOrd="0" presId="urn:microsoft.com/office/officeart/2008/layout/LinedList"/>
    <dgm:cxn modelId="{1EA4BC5E-D259-451E-968B-C0E5BA043A6F}" type="presParOf" srcId="{C0A06467-FC17-4CCC-8DC7-14B0185CCEE2}" destId="{4E28D2C1-C286-4D62-AAB2-69922B986C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20D6A33-F8EF-4350-9BA4-2EBA0D72E0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E54E9-AB28-47F0-8AC8-8CDFB5BD349E}">
      <dgm:prSet custT="1"/>
      <dgm:spPr/>
      <dgm:t>
        <a:bodyPr/>
        <a:lstStyle/>
        <a:p>
          <a:endParaRPr lang="en-US" sz="2400" dirty="0"/>
        </a:p>
      </dgm:t>
    </dgm:pt>
    <dgm:pt modelId="{9E7BBD6E-892A-440E-BCD5-9CB7D527FC92}" type="sibTrans" cxnId="{081709D1-D35E-4721-8AEF-07C8E3A74FB6}">
      <dgm:prSet/>
      <dgm:spPr/>
      <dgm:t>
        <a:bodyPr/>
        <a:lstStyle/>
        <a:p>
          <a:endParaRPr lang="en-US" sz="2400"/>
        </a:p>
      </dgm:t>
    </dgm:pt>
    <dgm:pt modelId="{A39DDB3C-9592-45B7-AC2F-7F06CE2F115A}" type="parTrans" cxnId="{081709D1-D35E-4721-8AEF-07C8E3A74FB6}">
      <dgm:prSet/>
      <dgm:spPr/>
      <dgm:t>
        <a:bodyPr/>
        <a:lstStyle/>
        <a:p>
          <a:endParaRPr lang="en-US" sz="2400"/>
        </a:p>
      </dgm:t>
    </dgm:pt>
    <dgm:pt modelId="{D719D0CB-403D-4D43-96D7-689E95997531}" type="pres">
      <dgm:prSet presAssocID="{020D6A33-F8EF-4350-9BA4-2EBA0D72E0BD}" presName="vert0" presStyleCnt="0">
        <dgm:presLayoutVars>
          <dgm:dir/>
          <dgm:animOne val="branch"/>
          <dgm:animLvl val="lvl"/>
        </dgm:presLayoutVars>
      </dgm:prSet>
      <dgm:spPr/>
    </dgm:pt>
    <dgm:pt modelId="{C221173F-AA36-4AF0-B6E0-9424F9E78AC8}" type="pres">
      <dgm:prSet presAssocID="{526E54E9-AB28-47F0-8AC8-8CDFB5BD349E}" presName="thickLine" presStyleLbl="alignNode1" presStyleIdx="0" presStyleCnt="1" custLinFactNeighborX="1028" custLinFactNeighborY="-23022"/>
      <dgm:spPr/>
    </dgm:pt>
    <dgm:pt modelId="{C0A06467-FC17-4CCC-8DC7-14B0185CCEE2}" type="pres">
      <dgm:prSet presAssocID="{526E54E9-AB28-47F0-8AC8-8CDFB5BD349E}" presName="horz1" presStyleCnt="0"/>
      <dgm:spPr/>
    </dgm:pt>
    <dgm:pt modelId="{A3AC45FA-21DD-400C-854A-B0739657D886}" type="pres">
      <dgm:prSet presAssocID="{526E54E9-AB28-47F0-8AC8-8CDFB5BD349E}" presName="tx1" presStyleLbl="revTx" presStyleIdx="0" presStyleCnt="1" custLinFactNeighborX="162" custLinFactNeighborY="10520"/>
      <dgm:spPr/>
    </dgm:pt>
    <dgm:pt modelId="{4E28D2C1-C286-4D62-AAB2-69922B986CAD}" type="pres">
      <dgm:prSet presAssocID="{526E54E9-AB28-47F0-8AC8-8CDFB5BD349E}" presName="vert1" presStyleCnt="0"/>
      <dgm:spPr/>
    </dgm:pt>
  </dgm:ptLst>
  <dgm:cxnLst>
    <dgm:cxn modelId="{65B0CE9D-4808-4E2B-8A49-6D83E65DD660}" type="presOf" srcId="{020D6A33-F8EF-4350-9BA4-2EBA0D72E0BD}" destId="{D719D0CB-403D-4D43-96D7-689E95997531}" srcOrd="0" destOrd="0" presId="urn:microsoft.com/office/officeart/2008/layout/LinedList"/>
    <dgm:cxn modelId="{081709D1-D35E-4721-8AEF-07C8E3A74FB6}" srcId="{020D6A33-F8EF-4350-9BA4-2EBA0D72E0BD}" destId="{526E54E9-AB28-47F0-8AC8-8CDFB5BD349E}" srcOrd="0" destOrd="0" parTransId="{A39DDB3C-9592-45B7-AC2F-7F06CE2F115A}" sibTransId="{9E7BBD6E-892A-440E-BCD5-9CB7D527FC92}"/>
    <dgm:cxn modelId="{BC2A9BFF-9F64-401C-8178-51317462DE2F}" type="presOf" srcId="{526E54E9-AB28-47F0-8AC8-8CDFB5BD349E}" destId="{A3AC45FA-21DD-400C-854A-B0739657D886}" srcOrd="0" destOrd="0" presId="urn:microsoft.com/office/officeart/2008/layout/LinedList"/>
    <dgm:cxn modelId="{E3480269-36D5-4D2A-81C8-DFDCEABC87E5}" type="presParOf" srcId="{D719D0CB-403D-4D43-96D7-689E95997531}" destId="{C221173F-AA36-4AF0-B6E0-9424F9E78AC8}" srcOrd="0" destOrd="0" presId="urn:microsoft.com/office/officeart/2008/layout/LinedList"/>
    <dgm:cxn modelId="{9D567054-AF20-4419-B6C6-0C00E028D555}" type="presParOf" srcId="{D719D0CB-403D-4D43-96D7-689E95997531}" destId="{C0A06467-FC17-4CCC-8DC7-14B0185CCEE2}" srcOrd="1" destOrd="0" presId="urn:microsoft.com/office/officeart/2008/layout/LinedList"/>
    <dgm:cxn modelId="{353626EC-3782-4A59-A682-1616DA622EE0}" type="presParOf" srcId="{C0A06467-FC17-4CCC-8DC7-14B0185CCEE2}" destId="{A3AC45FA-21DD-400C-854A-B0739657D886}" srcOrd="0" destOrd="0" presId="urn:microsoft.com/office/officeart/2008/layout/LinedList"/>
    <dgm:cxn modelId="{1EA4BC5E-D259-451E-968B-C0E5BA043A6F}" type="presParOf" srcId="{C0A06467-FC17-4CCC-8DC7-14B0185CCEE2}" destId="{4E28D2C1-C286-4D62-AAB2-69922B986C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20D6A33-F8EF-4350-9BA4-2EBA0D72E0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E54E9-AB28-47F0-8AC8-8CDFB5BD349E}">
      <dgm:prSet custT="1"/>
      <dgm:spPr/>
      <dgm:t>
        <a:bodyPr/>
        <a:lstStyle/>
        <a:p>
          <a:endParaRPr lang="en-US" sz="2400" dirty="0"/>
        </a:p>
      </dgm:t>
    </dgm:pt>
    <dgm:pt modelId="{9E7BBD6E-892A-440E-BCD5-9CB7D527FC92}" type="sibTrans" cxnId="{081709D1-D35E-4721-8AEF-07C8E3A74FB6}">
      <dgm:prSet/>
      <dgm:spPr/>
      <dgm:t>
        <a:bodyPr/>
        <a:lstStyle/>
        <a:p>
          <a:endParaRPr lang="en-US" sz="2400"/>
        </a:p>
      </dgm:t>
    </dgm:pt>
    <dgm:pt modelId="{A39DDB3C-9592-45B7-AC2F-7F06CE2F115A}" type="parTrans" cxnId="{081709D1-D35E-4721-8AEF-07C8E3A74FB6}">
      <dgm:prSet/>
      <dgm:spPr/>
      <dgm:t>
        <a:bodyPr/>
        <a:lstStyle/>
        <a:p>
          <a:endParaRPr lang="en-US" sz="2400"/>
        </a:p>
      </dgm:t>
    </dgm:pt>
    <dgm:pt modelId="{D719D0CB-403D-4D43-96D7-689E95997531}" type="pres">
      <dgm:prSet presAssocID="{020D6A33-F8EF-4350-9BA4-2EBA0D72E0BD}" presName="vert0" presStyleCnt="0">
        <dgm:presLayoutVars>
          <dgm:dir/>
          <dgm:animOne val="branch"/>
          <dgm:animLvl val="lvl"/>
        </dgm:presLayoutVars>
      </dgm:prSet>
      <dgm:spPr/>
    </dgm:pt>
    <dgm:pt modelId="{C221173F-AA36-4AF0-B6E0-9424F9E78AC8}" type="pres">
      <dgm:prSet presAssocID="{526E54E9-AB28-47F0-8AC8-8CDFB5BD349E}" presName="thickLine" presStyleLbl="alignNode1" presStyleIdx="0" presStyleCnt="1" custLinFactNeighborX="1028" custLinFactNeighborY="-23022"/>
      <dgm:spPr/>
    </dgm:pt>
    <dgm:pt modelId="{C0A06467-FC17-4CCC-8DC7-14B0185CCEE2}" type="pres">
      <dgm:prSet presAssocID="{526E54E9-AB28-47F0-8AC8-8CDFB5BD349E}" presName="horz1" presStyleCnt="0"/>
      <dgm:spPr/>
    </dgm:pt>
    <dgm:pt modelId="{A3AC45FA-21DD-400C-854A-B0739657D886}" type="pres">
      <dgm:prSet presAssocID="{526E54E9-AB28-47F0-8AC8-8CDFB5BD349E}" presName="tx1" presStyleLbl="revTx" presStyleIdx="0" presStyleCnt="1" custLinFactNeighborX="162" custLinFactNeighborY="10520"/>
      <dgm:spPr/>
    </dgm:pt>
    <dgm:pt modelId="{4E28D2C1-C286-4D62-AAB2-69922B986CAD}" type="pres">
      <dgm:prSet presAssocID="{526E54E9-AB28-47F0-8AC8-8CDFB5BD349E}" presName="vert1" presStyleCnt="0"/>
      <dgm:spPr/>
    </dgm:pt>
  </dgm:ptLst>
  <dgm:cxnLst>
    <dgm:cxn modelId="{65B0CE9D-4808-4E2B-8A49-6D83E65DD660}" type="presOf" srcId="{020D6A33-F8EF-4350-9BA4-2EBA0D72E0BD}" destId="{D719D0CB-403D-4D43-96D7-689E95997531}" srcOrd="0" destOrd="0" presId="urn:microsoft.com/office/officeart/2008/layout/LinedList"/>
    <dgm:cxn modelId="{081709D1-D35E-4721-8AEF-07C8E3A74FB6}" srcId="{020D6A33-F8EF-4350-9BA4-2EBA0D72E0BD}" destId="{526E54E9-AB28-47F0-8AC8-8CDFB5BD349E}" srcOrd="0" destOrd="0" parTransId="{A39DDB3C-9592-45B7-AC2F-7F06CE2F115A}" sibTransId="{9E7BBD6E-892A-440E-BCD5-9CB7D527FC92}"/>
    <dgm:cxn modelId="{BC2A9BFF-9F64-401C-8178-51317462DE2F}" type="presOf" srcId="{526E54E9-AB28-47F0-8AC8-8CDFB5BD349E}" destId="{A3AC45FA-21DD-400C-854A-B0739657D886}" srcOrd="0" destOrd="0" presId="urn:microsoft.com/office/officeart/2008/layout/LinedList"/>
    <dgm:cxn modelId="{E3480269-36D5-4D2A-81C8-DFDCEABC87E5}" type="presParOf" srcId="{D719D0CB-403D-4D43-96D7-689E95997531}" destId="{C221173F-AA36-4AF0-B6E0-9424F9E78AC8}" srcOrd="0" destOrd="0" presId="urn:microsoft.com/office/officeart/2008/layout/LinedList"/>
    <dgm:cxn modelId="{9D567054-AF20-4419-B6C6-0C00E028D555}" type="presParOf" srcId="{D719D0CB-403D-4D43-96D7-689E95997531}" destId="{C0A06467-FC17-4CCC-8DC7-14B0185CCEE2}" srcOrd="1" destOrd="0" presId="urn:microsoft.com/office/officeart/2008/layout/LinedList"/>
    <dgm:cxn modelId="{353626EC-3782-4A59-A682-1616DA622EE0}" type="presParOf" srcId="{C0A06467-FC17-4CCC-8DC7-14B0185CCEE2}" destId="{A3AC45FA-21DD-400C-854A-B0739657D886}" srcOrd="0" destOrd="0" presId="urn:microsoft.com/office/officeart/2008/layout/LinedList"/>
    <dgm:cxn modelId="{1EA4BC5E-D259-451E-968B-C0E5BA043A6F}" type="presParOf" srcId="{C0A06467-FC17-4CCC-8DC7-14B0185CCEE2}" destId="{4E28D2C1-C286-4D62-AAB2-69922B986C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20D6A33-F8EF-4350-9BA4-2EBA0D72E0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E54E9-AB28-47F0-8AC8-8CDFB5BD349E}">
      <dgm:prSet custT="1"/>
      <dgm:spPr/>
      <dgm:t>
        <a:bodyPr/>
        <a:lstStyle/>
        <a:p>
          <a:endParaRPr lang="en-US" sz="2400" dirty="0"/>
        </a:p>
      </dgm:t>
    </dgm:pt>
    <dgm:pt modelId="{9E7BBD6E-892A-440E-BCD5-9CB7D527FC92}" type="sibTrans" cxnId="{081709D1-D35E-4721-8AEF-07C8E3A74FB6}">
      <dgm:prSet/>
      <dgm:spPr/>
      <dgm:t>
        <a:bodyPr/>
        <a:lstStyle/>
        <a:p>
          <a:endParaRPr lang="en-US" sz="2400"/>
        </a:p>
      </dgm:t>
    </dgm:pt>
    <dgm:pt modelId="{A39DDB3C-9592-45B7-AC2F-7F06CE2F115A}" type="parTrans" cxnId="{081709D1-D35E-4721-8AEF-07C8E3A74FB6}">
      <dgm:prSet/>
      <dgm:spPr/>
      <dgm:t>
        <a:bodyPr/>
        <a:lstStyle/>
        <a:p>
          <a:endParaRPr lang="en-US" sz="2400"/>
        </a:p>
      </dgm:t>
    </dgm:pt>
    <dgm:pt modelId="{D719D0CB-403D-4D43-96D7-689E95997531}" type="pres">
      <dgm:prSet presAssocID="{020D6A33-F8EF-4350-9BA4-2EBA0D72E0BD}" presName="vert0" presStyleCnt="0">
        <dgm:presLayoutVars>
          <dgm:dir/>
          <dgm:animOne val="branch"/>
          <dgm:animLvl val="lvl"/>
        </dgm:presLayoutVars>
      </dgm:prSet>
      <dgm:spPr/>
    </dgm:pt>
    <dgm:pt modelId="{C221173F-AA36-4AF0-B6E0-9424F9E78AC8}" type="pres">
      <dgm:prSet presAssocID="{526E54E9-AB28-47F0-8AC8-8CDFB5BD349E}" presName="thickLine" presStyleLbl="alignNode1" presStyleIdx="0" presStyleCnt="1" custLinFactNeighborX="1028" custLinFactNeighborY="-23022"/>
      <dgm:spPr/>
    </dgm:pt>
    <dgm:pt modelId="{C0A06467-FC17-4CCC-8DC7-14B0185CCEE2}" type="pres">
      <dgm:prSet presAssocID="{526E54E9-AB28-47F0-8AC8-8CDFB5BD349E}" presName="horz1" presStyleCnt="0"/>
      <dgm:spPr/>
    </dgm:pt>
    <dgm:pt modelId="{A3AC45FA-21DD-400C-854A-B0739657D886}" type="pres">
      <dgm:prSet presAssocID="{526E54E9-AB28-47F0-8AC8-8CDFB5BD349E}" presName="tx1" presStyleLbl="revTx" presStyleIdx="0" presStyleCnt="1" custLinFactNeighborX="162" custLinFactNeighborY="10520"/>
      <dgm:spPr/>
    </dgm:pt>
    <dgm:pt modelId="{4E28D2C1-C286-4D62-AAB2-69922B986CAD}" type="pres">
      <dgm:prSet presAssocID="{526E54E9-AB28-47F0-8AC8-8CDFB5BD349E}" presName="vert1" presStyleCnt="0"/>
      <dgm:spPr/>
    </dgm:pt>
  </dgm:ptLst>
  <dgm:cxnLst>
    <dgm:cxn modelId="{65B0CE9D-4808-4E2B-8A49-6D83E65DD660}" type="presOf" srcId="{020D6A33-F8EF-4350-9BA4-2EBA0D72E0BD}" destId="{D719D0CB-403D-4D43-96D7-689E95997531}" srcOrd="0" destOrd="0" presId="urn:microsoft.com/office/officeart/2008/layout/LinedList"/>
    <dgm:cxn modelId="{081709D1-D35E-4721-8AEF-07C8E3A74FB6}" srcId="{020D6A33-F8EF-4350-9BA4-2EBA0D72E0BD}" destId="{526E54E9-AB28-47F0-8AC8-8CDFB5BD349E}" srcOrd="0" destOrd="0" parTransId="{A39DDB3C-9592-45B7-AC2F-7F06CE2F115A}" sibTransId="{9E7BBD6E-892A-440E-BCD5-9CB7D527FC92}"/>
    <dgm:cxn modelId="{BC2A9BFF-9F64-401C-8178-51317462DE2F}" type="presOf" srcId="{526E54E9-AB28-47F0-8AC8-8CDFB5BD349E}" destId="{A3AC45FA-21DD-400C-854A-B0739657D886}" srcOrd="0" destOrd="0" presId="urn:microsoft.com/office/officeart/2008/layout/LinedList"/>
    <dgm:cxn modelId="{E3480269-36D5-4D2A-81C8-DFDCEABC87E5}" type="presParOf" srcId="{D719D0CB-403D-4D43-96D7-689E95997531}" destId="{C221173F-AA36-4AF0-B6E0-9424F9E78AC8}" srcOrd="0" destOrd="0" presId="urn:microsoft.com/office/officeart/2008/layout/LinedList"/>
    <dgm:cxn modelId="{9D567054-AF20-4419-B6C6-0C00E028D555}" type="presParOf" srcId="{D719D0CB-403D-4D43-96D7-689E95997531}" destId="{C0A06467-FC17-4CCC-8DC7-14B0185CCEE2}" srcOrd="1" destOrd="0" presId="urn:microsoft.com/office/officeart/2008/layout/LinedList"/>
    <dgm:cxn modelId="{353626EC-3782-4A59-A682-1616DA622EE0}" type="presParOf" srcId="{C0A06467-FC17-4CCC-8DC7-14B0185CCEE2}" destId="{A3AC45FA-21DD-400C-854A-B0739657D886}" srcOrd="0" destOrd="0" presId="urn:microsoft.com/office/officeart/2008/layout/LinedList"/>
    <dgm:cxn modelId="{1EA4BC5E-D259-451E-968B-C0E5BA043A6F}" type="presParOf" srcId="{C0A06467-FC17-4CCC-8DC7-14B0185CCEE2}" destId="{4E28D2C1-C286-4D62-AAB2-69922B986C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0D6A33-F8EF-4350-9BA4-2EBA0D72E0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E54E9-AB28-47F0-8AC8-8CDFB5BD349E}">
      <dgm:prSet custT="1"/>
      <dgm:spPr/>
      <dgm:t>
        <a:bodyPr/>
        <a:lstStyle/>
        <a:p>
          <a:endParaRPr lang="en-US" sz="2400" dirty="0"/>
        </a:p>
      </dgm:t>
    </dgm:pt>
    <dgm:pt modelId="{9E7BBD6E-892A-440E-BCD5-9CB7D527FC92}" type="sibTrans" cxnId="{081709D1-D35E-4721-8AEF-07C8E3A74FB6}">
      <dgm:prSet/>
      <dgm:spPr/>
      <dgm:t>
        <a:bodyPr/>
        <a:lstStyle/>
        <a:p>
          <a:endParaRPr lang="en-US" sz="2400"/>
        </a:p>
      </dgm:t>
    </dgm:pt>
    <dgm:pt modelId="{A39DDB3C-9592-45B7-AC2F-7F06CE2F115A}" type="parTrans" cxnId="{081709D1-D35E-4721-8AEF-07C8E3A74FB6}">
      <dgm:prSet/>
      <dgm:spPr/>
      <dgm:t>
        <a:bodyPr/>
        <a:lstStyle/>
        <a:p>
          <a:endParaRPr lang="en-US" sz="2400"/>
        </a:p>
      </dgm:t>
    </dgm:pt>
    <dgm:pt modelId="{D719D0CB-403D-4D43-96D7-689E95997531}" type="pres">
      <dgm:prSet presAssocID="{020D6A33-F8EF-4350-9BA4-2EBA0D72E0BD}" presName="vert0" presStyleCnt="0">
        <dgm:presLayoutVars>
          <dgm:dir/>
          <dgm:animOne val="branch"/>
          <dgm:animLvl val="lvl"/>
        </dgm:presLayoutVars>
      </dgm:prSet>
      <dgm:spPr/>
    </dgm:pt>
    <dgm:pt modelId="{C221173F-AA36-4AF0-B6E0-9424F9E78AC8}" type="pres">
      <dgm:prSet presAssocID="{526E54E9-AB28-47F0-8AC8-8CDFB5BD349E}" presName="thickLine" presStyleLbl="alignNode1" presStyleIdx="0" presStyleCnt="1" custLinFactNeighborX="1028" custLinFactNeighborY="-23022"/>
      <dgm:spPr/>
    </dgm:pt>
    <dgm:pt modelId="{C0A06467-FC17-4CCC-8DC7-14B0185CCEE2}" type="pres">
      <dgm:prSet presAssocID="{526E54E9-AB28-47F0-8AC8-8CDFB5BD349E}" presName="horz1" presStyleCnt="0"/>
      <dgm:spPr/>
    </dgm:pt>
    <dgm:pt modelId="{A3AC45FA-21DD-400C-854A-B0739657D886}" type="pres">
      <dgm:prSet presAssocID="{526E54E9-AB28-47F0-8AC8-8CDFB5BD349E}" presName="tx1" presStyleLbl="revTx" presStyleIdx="0" presStyleCnt="1" custLinFactNeighborX="162" custLinFactNeighborY="10520"/>
      <dgm:spPr/>
    </dgm:pt>
    <dgm:pt modelId="{4E28D2C1-C286-4D62-AAB2-69922B986CAD}" type="pres">
      <dgm:prSet presAssocID="{526E54E9-AB28-47F0-8AC8-8CDFB5BD349E}" presName="vert1" presStyleCnt="0"/>
      <dgm:spPr/>
    </dgm:pt>
  </dgm:ptLst>
  <dgm:cxnLst>
    <dgm:cxn modelId="{65B0CE9D-4808-4E2B-8A49-6D83E65DD660}" type="presOf" srcId="{020D6A33-F8EF-4350-9BA4-2EBA0D72E0BD}" destId="{D719D0CB-403D-4D43-96D7-689E95997531}" srcOrd="0" destOrd="0" presId="urn:microsoft.com/office/officeart/2008/layout/LinedList"/>
    <dgm:cxn modelId="{081709D1-D35E-4721-8AEF-07C8E3A74FB6}" srcId="{020D6A33-F8EF-4350-9BA4-2EBA0D72E0BD}" destId="{526E54E9-AB28-47F0-8AC8-8CDFB5BD349E}" srcOrd="0" destOrd="0" parTransId="{A39DDB3C-9592-45B7-AC2F-7F06CE2F115A}" sibTransId="{9E7BBD6E-892A-440E-BCD5-9CB7D527FC92}"/>
    <dgm:cxn modelId="{BC2A9BFF-9F64-401C-8178-51317462DE2F}" type="presOf" srcId="{526E54E9-AB28-47F0-8AC8-8CDFB5BD349E}" destId="{A3AC45FA-21DD-400C-854A-B0739657D886}" srcOrd="0" destOrd="0" presId="urn:microsoft.com/office/officeart/2008/layout/LinedList"/>
    <dgm:cxn modelId="{E3480269-36D5-4D2A-81C8-DFDCEABC87E5}" type="presParOf" srcId="{D719D0CB-403D-4D43-96D7-689E95997531}" destId="{C221173F-AA36-4AF0-B6E0-9424F9E78AC8}" srcOrd="0" destOrd="0" presId="urn:microsoft.com/office/officeart/2008/layout/LinedList"/>
    <dgm:cxn modelId="{9D567054-AF20-4419-B6C6-0C00E028D555}" type="presParOf" srcId="{D719D0CB-403D-4D43-96D7-689E95997531}" destId="{C0A06467-FC17-4CCC-8DC7-14B0185CCEE2}" srcOrd="1" destOrd="0" presId="urn:microsoft.com/office/officeart/2008/layout/LinedList"/>
    <dgm:cxn modelId="{353626EC-3782-4A59-A682-1616DA622EE0}" type="presParOf" srcId="{C0A06467-FC17-4CCC-8DC7-14B0185CCEE2}" destId="{A3AC45FA-21DD-400C-854A-B0739657D886}" srcOrd="0" destOrd="0" presId="urn:microsoft.com/office/officeart/2008/layout/LinedList"/>
    <dgm:cxn modelId="{1EA4BC5E-D259-451E-968B-C0E5BA043A6F}" type="presParOf" srcId="{C0A06467-FC17-4CCC-8DC7-14B0185CCEE2}" destId="{4E28D2C1-C286-4D62-AAB2-69922B986C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0D6A33-F8EF-4350-9BA4-2EBA0D72E0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E54E9-AB28-47F0-8AC8-8CDFB5BD349E}">
      <dgm:prSet custT="1"/>
      <dgm:spPr/>
      <dgm:t>
        <a:bodyPr/>
        <a:lstStyle/>
        <a:p>
          <a:endParaRPr lang="en-US" sz="2400" dirty="0"/>
        </a:p>
      </dgm:t>
    </dgm:pt>
    <dgm:pt modelId="{9E7BBD6E-892A-440E-BCD5-9CB7D527FC92}" type="sibTrans" cxnId="{081709D1-D35E-4721-8AEF-07C8E3A74FB6}">
      <dgm:prSet/>
      <dgm:spPr/>
      <dgm:t>
        <a:bodyPr/>
        <a:lstStyle/>
        <a:p>
          <a:endParaRPr lang="en-US" sz="2400"/>
        </a:p>
      </dgm:t>
    </dgm:pt>
    <dgm:pt modelId="{A39DDB3C-9592-45B7-AC2F-7F06CE2F115A}" type="parTrans" cxnId="{081709D1-D35E-4721-8AEF-07C8E3A74FB6}">
      <dgm:prSet/>
      <dgm:spPr/>
      <dgm:t>
        <a:bodyPr/>
        <a:lstStyle/>
        <a:p>
          <a:endParaRPr lang="en-US" sz="2400"/>
        </a:p>
      </dgm:t>
    </dgm:pt>
    <dgm:pt modelId="{D719D0CB-403D-4D43-96D7-689E95997531}" type="pres">
      <dgm:prSet presAssocID="{020D6A33-F8EF-4350-9BA4-2EBA0D72E0BD}" presName="vert0" presStyleCnt="0">
        <dgm:presLayoutVars>
          <dgm:dir/>
          <dgm:animOne val="branch"/>
          <dgm:animLvl val="lvl"/>
        </dgm:presLayoutVars>
      </dgm:prSet>
      <dgm:spPr/>
    </dgm:pt>
    <dgm:pt modelId="{C221173F-AA36-4AF0-B6E0-9424F9E78AC8}" type="pres">
      <dgm:prSet presAssocID="{526E54E9-AB28-47F0-8AC8-8CDFB5BD349E}" presName="thickLine" presStyleLbl="alignNode1" presStyleIdx="0" presStyleCnt="1" custLinFactNeighborX="1028" custLinFactNeighborY="-23022"/>
      <dgm:spPr/>
    </dgm:pt>
    <dgm:pt modelId="{C0A06467-FC17-4CCC-8DC7-14B0185CCEE2}" type="pres">
      <dgm:prSet presAssocID="{526E54E9-AB28-47F0-8AC8-8CDFB5BD349E}" presName="horz1" presStyleCnt="0"/>
      <dgm:spPr/>
    </dgm:pt>
    <dgm:pt modelId="{A3AC45FA-21DD-400C-854A-B0739657D886}" type="pres">
      <dgm:prSet presAssocID="{526E54E9-AB28-47F0-8AC8-8CDFB5BD349E}" presName="tx1" presStyleLbl="revTx" presStyleIdx="0" presStyleCnt="1" custLinFactNeighborX="162" custLinFactNeighborY="10520"/>
      <dgm:spPr/>
    </dgm:pt>
    <dgm:pt modelId="{4E28D2C1-C286-4D62-AAB2-69922B986CAD}" type="pres">
      <dgm:prSet presAssocID="{526E54E9-AB28-47F0-8AC8-8CDFB5BD349E}" presName="vert1" presStyleCnt="0"/>
      <dgm:spPr/>
    </dgm:pt>
  </dgm:ptLst>
  <dgm:cxnLst>
    <dgm:cxn modelId="{65B0CE9D-4808-4E2B-8A49-6D83E65DD660}" type="presOf" srcId="{020D6A33-F8EF-4350-9BA4-2EBA0D72E0BD}" destId="{D719D0CB-403D-4D43-96D7-689E95997531}" srcOrd="0" destOrd="0" presId="urn:microsoft.com/office/officeart/2008/layout/LinedList"/>
    <dgm:cxn modelId="{081709D1-D35E-4721-8AEF-07C8E3A74FB6}" srcId="{020D6A33-F8EF-4350-9BA4-2EBA0D72E0BD}" destId="{526E54E9-AB28-47F0-8AC8-8CDFB5BD349E}" srcOrd="0" destOrd="0" parTransId="{A39DDB3C-9592-45B7-AC2F-7F06CE2F115A}" sibTransId="{9E7BBD6E-892A-440E-BCD5-9CB7D527FC92}"/>
    <dgm:cxn modelId="{BC2A9BFF-9F64-401C-8178-51317462DE2F}" type="presOf" srcId="{526E54E9-AB28-47F0-8AC8-8CDFB5BD349E}" destId="{A3AC45FA-21DD-400C-854A-B0739657D886}" srcOrd="0" destOrd="0" presId="urn:microsoft.com/office/officeart/2008/layout/LinedList"/>
    <dgm:cxn modelId="{E3480269-36D5-4D2A-81C8-DFDCEABC87E5}" type="presParOf" srcId="{D719D0CB-403D-4D43-96D7-689E95997531}" destId="{C221173F-AA36-4AF0-B6E0-9424F9E78AC8}" srcOrd="0" destOrd="0" presId="urn:microsoft.com/office/officeart/2008/layout/LinedList"/>
    <dgm:cxn modelId="{9D567054-AF20-4419-B6C6-0C00E028D555}" type="presParOf" srcId="{D719D0CB-403D-4D43-96D7-689E95997531}" destId="{C0A06467-FC17-4CCC-8DC7-14B0185CCEE2}" srcOrd="1" destOrd="0" presId="urn:microsoft.com/office/officeart/2008/layout/LinedList"/>
    <dgm:cxn modelId="{353626EC-3782-4A59-A682-1616DA622EE0}" type="presParOf" srcId="{C0A06467-FC17-4CCC-8DC7-14B0185CCEE2}" destId="{A3AC45FA-21DD-400C-854A-B0739657D886}" srcOrd="0" destOrd="0" presId="urn:microsoft.com/office/officeart/2008/layout/LinedList"/>
    <dgm:cxn modelId="{1EA4BC5E-D259-451E-968B-C0E5BA043A6F}" type="presParOf" srcId="{C0A06467-FC17-4CCC-8DC7-14B0185CCEE2}" destId="{4E28D2C1-C286-4D62-AAB2-69922B986C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2DE2E8-5E54-44C9-89FC-A9EBA13976D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6B9E701C-0E84-458D-8F6E-5F1225E01FE6}">
      <dgm:prSet/>
      <dgm:spPr/>
      <dgm:t>
        <a:bodyPr/>
        <a:lstStyle/>
        <a:p>
          <a:pPr>
            <a:defRPr cap="all"/>
          </a:pPr>
          <a:r>
            <a:rPr lang="es-HN"/>
            <a:t>Fase preparatoria</a:t>
          </a:r>
          <a:endParaRPr lang="en-US"/>
        </a:p>
      </dgm:t>
    </dgm:pt>
    <dgm:pt modelId="{1CD14762-5A78-4ED2-91AF-9187649B9D9B}" type="parTrans" cxnId="{283F2208-14EB-4E64-B072-1D47700FF810}">
      <dgm:prSet/>
      <dgm:spPr/>
      <dgm:t>
        <a:bodyPr/>
        <a:lstStyle/>
        <a:p>
          <a:endParaRPr lang="en-US"/>
        </a:p>
      </dgm:t>
    </dgm:pt>
    <dgm:pt modelId="{35F3571D-3EF7-4D60-89BF-180980C32BEA}" type="sibTrans" cxnId="{283F2208-14EB-4E64-B072-1D47700FF810}">
      <dgm:prSet/>
      <dgm:spPr/>
      <dgm:t>
        <a:bodyPr/>
        <a:lstStyle/>
        <a:p>
          <a:endParaRPr lang="en-US"/>
        </a:p>
      </dgm:t>
    </dgm:pt>
    <dgm:pt modelId="{EAD86EE9-EBAC-45BE-9CB4-2BB58A40BDD5}">
      <dgm:prSet/>
      <dgm:spPr/>
      <dgm:t>
        <a:bodyPr/>
        <a:lstStyle/>
        <a:p>
          <a:pPr>
            <a:defRPr cap="all"/>
          </a:pPr>
          <a:r>
            <a:rPr lang="es-HN"/>
            <a:t>Recepción de recursos</a:t>
          </a:r>
          <a:endParaRPr lang="en-US"/>
        </a:p>
      </dgm:t>
    </dgm:pt>
    <dgm:pt modelId="{C62C4A1F-E593-48C9-9B4C-B80BAE27A7E3}" type="parTrans" cxnId="{6C20A2C7-7D98-4BDE-92CB-A90097F7C769}">
      <dgm:prSet/>
      <dgm:spPr/>
      <dgm:t>
        <a:bodyPr/>
        <a:lstStyle/>
        <a:p>
          <a:endParaRPr lang="en-US"/>
        </a:p>
      </dgm:t>
    </dgm:pt>
    <dgm:pt modelId="{1F2039F4-1CCC-44DC-BBFE-F6CEB9EB469A}" type="sibTrans" cxnId="{6C20A2C7-7D98-4BDE-92CB-A90097F7C769}">
      <dgm:prSet/>
      <dgm:spPr/>
      <dgm:t>
        <a:bodyPr/>
        <a:lstStyle/>
        <a:p>
          <a:endParaRPr lang="en-US"/>
        </a:p>
      </dgm:t>
    </dgm:pt>
    <dgm:pt modelId="{A0C4BC8E-89FA-4668-80F0-FC43A1D05649}">
      <dgm:prSet/>
      <dgm:spPr/>
      <dgm:t>
        <a:bodyPr/>
        <a:lstStyle/>
        <a:p>
          <a:pPr>
            <a:defRPr cap="all"/>
          </a:pPr>
          <a:r>
            <a:rPr lang="es-HN"/>
            <a:t>Análisis y valoración de medios de prueba</a:t>
          </a:r>
          <a:endParaRPr lang="en-US"/>
        </a:p>
      </dgm:t>
    </dgm:pt>
    <dgm:pt modelId="{F46E6ADA-C0FC-4B00-94F0-1E62988D751C}" type="parTrans" cxnId="{DD9A5C1D-20B6-4915-91B6-E2CC4DBEAA95}">
      <dgm:prSet/>
      <dgm:spPr/>
      <dgm:t>
        <a:bodyPr/>
        <a:lstStyle/>
        <a:p>
          <a:endParaRPr lang="en-US"/>
        </a:p>
      </dgm:t>
    </dgm:pt>
    <dgm:pt modelId="{37609A6F-06E2-4BF6-B1E4-CF031A539A75}" type="sibTrans" cxnId="{DD9A5C1D-20B6-4915-91B6-E2CC4DBEAA95}">
      <dgm:prSet/>
      <dgm:spPr/>
      <dgm:t>
        <a:bodyPr/>
        <a:lstStyle/>
        <a:p>
          <a:endParaRPr lang="en-US"/>
        </a:p>
      </dgm:t>
    </dgm:pt>
    <dgm:pt modelId="{E3D28CA2-4FDF-4932-B41B-1044BED728E2}">
      <dgm:prSet/>
      <dgm:spPr/>
      <dgm:t>
        <a:bodyPr/>
        <a:lstStyle/>
        <a:p>
          <a:pPr>
            <a:defRPr cap="all"/>
          </a:pPr>
          <a:r>
            <a:rPr lang="es-HN"/>
            <a:t>Recuentos jurisdiccionales</a:t>
          </a:r>
          <a:endParaRPr lang="en-US"/>
        </a:p>
      </dgm:t>
    </dgm:pt>
    <dgm:pt modelId="{9E471E15-2DDF-4A88-9921-1B76B9E5FECD}" type="parTrans" cxnId="{2AF472E3-0EF9-4F61-8A50-82B7E8D68635}">
      <dgm:prSet/>
      <dgm:spPr/>
      <dgm:t>
        <a:bodyPr/>
        <a:lstStyle/>
        <a:p>
          <a:endParaRPr lang="en-US"/>
        </a:p>
      </dgm:t>
    </dgm:pt>
    <dgm:pt modelId="{FF1CA2ED-3B26-44E3-ADF3-700DEE39BEC6}" type="sibTrans" cxnId="{2AF472E3-0EF9-4F61-8A50-82B7E8D68635}">
      <dgm:prSet/>
      <dgm:spPr/>
      <dgm:t>
        <a:bodyPr/>
        <a:lstStyle/>
        <a:p>
          <a:endParaRPr lang="en-US"/>
        </a:p>
      </dgm:t>
    </dgm:pt>
    <dgm:pt modelId="{144933FE-C1CB-4AA5-865C-1A1DAA5B9CD7}">
      <dgm:prSet/>
      <dgm:spPr/>
      <dgm:t>
        <a:bodyPr/>
        <a:lstStyle/>
        <a:p>
          <a:pPr>
            <a:defRPr cap="all"/>
          </a:pPr>
          <a:r>
            <a:rPr lang="es-HN"/>
            <a:t>Emisión de sentencias</a:t>
          </a:r>
          <a:endParaRPr lang="en-US"/>
        </a:p>
      </dgm:t>
    </dgm:pt>
    <dgm:pt modelId="{B89DE0F7-D831-4B78-8304-E2ACA341F366}" type="parTrans" cxnId="{C190C022-22E3-43B7-A6EA-3A35396ED5DF}">
      <dgm:prSet/>
      <dgm:spPr/>
      <dgm:t>
        <a:bodyPr/>
        <a:lstStyle/>
        <a:p>
          <a:endParaRPr lang="en-US"/>
        </a:p>
      </dgm:t>
    </dgm:pt>
    <dgm:pt modelId="{B092CA8F-9D00-482F-B1D7-1DF5F0D00BDF}" type="sibTrans" cxnId="{C190C022-22E3-43B7-A6EA-3A35396ED5DF}">
      <dgm:prSet/>
      <dgm:spPr/>
      <dgm:t>
        <a:bodyPr/>
        <a:lstStyle/>
        <a:p>
          <a:endParaRPr lang="en-US"/>
        </a:p>
      </dgm:t>
    </dgm:pt>
    <dgm:pt modelId="{1FF3C826-E71B-4C99-A037-E4EED46C02DF}" type="pres">
      <dgm:prSet presAssocID="{402DE2E8-5E54-44C9-89FC-A9EBA13976D8}" presName="root" presStyleCnt="0">
        <dgm:presLayoutVars>
          <dgm:dir/>
          <dgm:resizeHandles val="exact"/>
        </dgm:presLayoutVars>
      </dgm:prSet>
      <dgm:spPr/>
    </dgm:pt>
    <dgm:pt modelId="{18A4B811-8402-405A-ACDA-A0DA2D80DD49}" type="pres">
      <dgm:prSet presAssocID="{6B9E701C-0E84-458D-8F6E-5F1225E01FE6}" presName="compNode" presStyleCnt="0"/>
      <dgm:spPr/>
    </dgm:pt>
    <dgm:pt modelId="{18B3F5E3-CBB6-45FA-B9D8-5A9CEE0D47ED}" type="pres">
      <dgm:prSet presAssocID="{6B9E701C-0E84-458D-8F6E-5F1225E01FE6}" presName="iconBgRect" presStyleLbl="bgShp" presStyleIdx="0" presStyleCnt="5"/>
      <dgm:spPr>
        <a:solidFill>
          <a:schemeClr val="bg1">
            <a:lumMod val="85000"/>
          </a:schemeClr>
        </a:solidFill>
      </dgm:spPr>
    </dgm:pt>
    <dgm:pt modelId="{9289241F-4E58-440D-BA49-81299F9EB023}" type="pres">
      <dgm:prSet presAssocID="{6B9E701C-0E84-458D-8F6E-5F1225E01FE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7294DFA-675B-4EFA-8653-ECC6C84E00B6}" type="pres">
      <dgm:prSet presAssocID="{6B9E701C-0E84-458D-8F6E-5F1225E01FE6}" presName="spaceRect" presStyleCnt="0"/>
      <dgm:spPr/>
    </dgm:pt>
    <dgm:pt modelId="{BD863BDB-492A-4468-B9B0-8297E3081E2E}" type="pres">
      <dgm:prSet presAssocID="{6B9E701C-0E84-458D-8F6E-5F1225E01FE6}" presName="textRect" presStyleLbl="revTx" presStyleIdx="0" presStyleCnt="5">
        <dgm:presLayoutVars>
          <dgm:chMax val="1"/>
          <dgm:chPref val="1"/>
        </dgm:presLayoutVars>
      </dgm:prSet>
      <dgm:spPr/>
    </dgm:pt>
    <dgm:pt modelId="{85DCDA3D-1ACA-4EFC-806D-7FFE295EFBF5}" type="pres">
      <dgm:prSet presAssocID="{35F3571D-3EF7-4D60-89BF-180980C32BEA}" presName="sibTrans" presStyleCnt="0"/>
      <dgm:spPr/>
    </dgm:pt>
    <dgm:pt modelId="{42E78FD7-4F1C-47D4-9EC8-9A65D5F65C10}" type="pres">
      <dgm:prSet presAssocID="{EAD86EE9-EBAC-45BE-9CB4-2BB58A40BDD5}" presName="compNode" presStyleCnt="0"/>
      <dgm:spPr/>
    </dgm:pt>
    <dgm:pt modelId="{E5249B9D-3622-40D7-AA8F-7865243AE8CC}" type="pres">
      <dgm:prSet presAssocID="{EAD86EE9-EBAC-45BE-9CB4-2BB58A40BDD5}" presName="iconBgRect" presStyleLbl="bgShp" presStyleIdx="1" presStyleCnt="5"/>
      <dgm:spPr>
        <a:solidFill>
          <a:schemeClr val="bg1">
            <a:lumMod val="85000"/>
          </a:schemeClr>
        </a:solidFill>
      </dgm:spPr>
    </dgm:pt>
    <dgm:pt modelId="{94E470D9-0C1B-44BB-8821-765806763441}" type="pres">
      <dgm:prSet presAssocID="{EAD86EE9-EBAC-45BE-9CB4-2BB58A40BDD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"/>
        </a:ext>
      </dgm:extLst>
    </dgm:pt>
    <dgm:pt modelId="{F634D4C2-4152-4E38-89C3-8DA2A2BA2EE2}" type="pres">
      <dgm:prSet presAssocID="{EAD86EE9-EBAC-45BE-9CB4-2BB58A40BDD5}" presName="spaceRect" presStyleCnt="0"/>
      <dgm:spPr/>
    </dgm:pt>
    <dgm:pt modelId="{DD96876F-8E4D-48CC-A351-30C5228CC6A5}" type="pres">
      <dgm:prSet presAssocID="{EAD86EE9-EBAC-45BE-9CB4-2BB58A40BDD5}" presName="textRect" presStyleLbl="revTx" presStyleIdx="1" presStyleCnt="5">
        <dgm:presLayoutVars>
          <dgm:chMax val="1"/>
          <dgm:chPref val="1"/>
        </dgm:presLayoutVars>
      </dgm:prSet>
      <dgm:spPr/>
    </dgm:pt>
    <dgm:pt modelId="{365DADCC-C5BC-417C-B341-EF8BD25A5E3D}" type="pres">
      <dgm:prSet presAssocID="{1F2039F4-1CCC-44DC-BBFE-F6CEB9EB469A}" presName="sibTrans" presStyleCnt="0"/>
      <dgm:spPr/>
    </dgm:pt>
    <dgm:pt modelId="{AB104FA9-FAB9-4B27-A10A-7CCFCEF494F9}" type="pres">
      <dgm:prSet presAssocID="{A0C4BC8E-89FA-4668-80F0-FC43A1D05649}" presName="compNode" presStyleCnt="0"/>
      <dgm:spPr/>
    </dgm:pt>
    <dgm:pt modelId="{48AF7C7C-5147-485E-9629-94A425C29CEB}" type="pres">
      <dgm:prSet presAssocID="{A0C4BC8E-89FA-4668-80F0-FC43A1D05649}" presName="iconBgRect" presStyleLbl="bgShp" presStyleIdx="2" presStyleCnt="5"/>
      <dgm:spPr>
        <a:solidFill>
          <a:schemeClr val="bg1">
            <a:lumMod val="85000"/>
          </a:schemeClr>
        </a:solidFill>
      </dgm:spPr>
    </dgm:pt>
    <dgm:pt modelId="{AA4F4EC3-A4FC-4B7A-BFE8-BFB58E882F7D}" type="pres">
      <dgm:prSet presAssocID="{A0C4BC8E-89FA-4668-80F0-FC43A1D0564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437209F-635D-4975-A7B3-42B3C2B89182}" type="pres">
      <dgm:prSet presAssocID="{A0C4BC8E-89FA-4668-80F0-FC43A1D05649}" presName="spaceRect" presStyleCnt="0"/>
      <dgm:spPr/>
    </dgm:pt>
    <dgm:pt modelId="{CB4AB4AC-371B-468C-A169-C218BAE91654}" type="pres">
      <dgm:prSet presAssocID="{A0C4BC8E-89FA-4668-80F0-FC43A1D05649}" presName="textRect" presStyleLbl="revTx" presStyleIdx="2" presStyleCnt="5">
        <dgm:presLayoutVars>
          <dgm:chMax val="1"/>
          <dgm:chPref val="1"/>
        </dgm:presLayoutVars>
      </dgm:prSet>
      <dgm:spPr/>
    </dgm:pt>
    <dgm:pt modelId="{AAB72615-2C3C-42CE-8BFB-D8FC46761FFD}" type="pres">
      <dgm:prSet presAssocID="{37609A6F-06E2-4BF6-B1E4-CF031A539A75}" presName="sibTrans" presStyleCnt="0"/>
      <dgm:spPr/>
    </dgm:pt>
    <dgm:pt modelId="{87268DD2-030D-4A7C-884C-48F9E7D53243}" type="pres">
      <dgm:prSet presAssocID="{E3D28CA2-4FDF-4932-B41B-1044BED728E2}" presName="compNode" presStyleCnt="0"/>
      <dgm:spPr/>
    </dgm:pt>
    <dgm:pt modelId="{A80E3DF2-2464-4747-A586-EAAACD1CD9EA}" type="pres">
      <dgm:prSet presAssocID="{E3D28CA2-4FDF-4932-B41B-1044BED728E2}" presName="iconBgRect" presStyleLbl="bgShp" presStyleIdx="3" presStyleCnt="5"/>
      <dgm:spPr>
        <a:solidFill>
          <a:schemeClr val="bg1">
            <a:lumMod val="85000"/>
          </a:schemeClr>
        </a:solidFill>
      </dgm:spPr>
    </dgm:pt>
    <dgm:pt modelId="{67747A31-1990-4562-B1A7-CDA91C8A26C8}" type="pres">
      <dgm:prSet presAssocID="{E3D28CA2-4FDF-4932-B41B-1044BED728E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AB9DB46B-B368-4DA9-B6BB-06C23DD48221}" type="pres">
      <dgm:prSet presAssocID="{E3D28CA2-4FDF-4932-B41B-1044BED728E2}" presName="spaceRect" presStyleCnt="0"/>
      <dgm:spPr/>
    </dgm:pt>
    <dgm:pt modelId="{E827EC1F-F860-440B-83E7-BF6E908646A2}" type="pres">
      <dgm:prSet presAssocID="{E3D28CA2-4FDF-4932-B41B-1044BED728E2}" presName="textRect" presStyleLbl="revTx" presStyleIdx="3" presStyleCnt="5">
        <dgm:presLayoutVars>
          <dgm:chMax val="1"/>
          <dgm:chPref val="1"/>
        </dgm:presLayoutVars>
      </dgm:prSet>
      <dgm:spPr/>
    </dgm:pt>
    <dgm:pt modelId="{FE83D210-259A-4F0D-A882-E1B4D726C8F8}" type="pres">
      <dgm:prSet presAssocID="{FF1CA2ED-3B26-44E3-ADF3-700DEE39BEC6}" presName="sibTrans" presStyleCnt="0"/>
      <dgm:spPr/>
    </dgm:pt>
    <dgm:pt modelId="{A5B63151-0798-46D9-8DC2-72B557E944AF}" type="pres">
      <dgm:prSet presAssocID="{144933FE-C1CB-4AA5-865C-1A1DAA5B9CD7}" presName="compNode" presStyleCnt="0"/>
      <dgm:spPr/>
    </dgm:pt>
    <dgm:pt modelId="{AD5A11EB-AB7C-4984-B677-5770A3F322CA}" type="pres">
      <dgm:prSet presAssocID="{144933FE-C1CB-4AA5-865C-1A1DAA5B9CD7}" presName="iconBgRect" presStyleLbl="bgShp" presStyleIdx="4" presStyleCnt="5"/>
      <dgm:spPr>
        <a:solidFill>
          <a:schemeClr val="bg1">
            <a:lumMod val="85000"/>
          </a:schemeClr>
        </a:solidFill>
      </dgm:spPr>
    </dgm:pt>
    <dgm:pt modelId="{194BCCF8-E859-4ED7-A047-02798E6230D1}" type="pres">
      <dgm:prSet presAssocID="{144933FE-C1CB-4AA5-865C-1A1DAA5B9CD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738A259-1C83-4AEF-89AA-CCEBD9B4B7E9}" type="pres">
      <dgm:prSet presAssocID="{144933FE-C1CB-4AA5-865C-1A1DAA5B9CD7}" presName="spaceRect" presStyleCnt="0"/>
      <dgm:spPr/>
    </dgm:pt>
    <dgm:pt modelId="{709F6B8D-FFF4-413B-9F4A-631DB26C8FED}" type="pres">
      <dgm:prSet presAssocID="{144933FE-C1CB-4AA5-865C-1A1DAA5B9CD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83F2208-14EB-4E64-B072-1D47700FF810}" srcId="{402DE2E8-5E54-44C9-89FC-A9EBA13976D8}" destId="{6B9E701C-0E84-458D-8F6E-5F1225E01FE6}" srcOrd="0" destOrd="0" parTransId="{1CD14762-5A78-4ED2-91AF-9187649B9D9B}" sibTransId="{35F3571D-3EF7-4D60-89BF-180980C32BEA}"/>
    <dgm:cxn modelId="{DD9A5C1D-20B6-4915-91B6-E2CC4DBEAA95}" srcId="{402DE2E8-5E54-44C9-89FC-A9EBA13976D8}" destId="{A0C4BC8E-89FA-4668-80F0-FC43A1D05649}" srcOrd="2" destOrd="0" parTransId="{F46E6ADA-C0FC-4B00-94F0-1E62988D751C}" sibTransId="{37609A6F-06E2-4BF6-B1E4-CF031A539A75}"/>
    <dgm:cxn modelId="{C190C022-22E3-43B7-A6EA-3A35396ED5DF}" srcId="{402DE2E8-5E54-44C9-89FC-A9EBA13976D8}" destId="{144933FE-C1CB-4AA5-865C-1A1DAA5B9CD7}" srcOrd="4" destOrd="0" parTransId="{B89DE0F7-D831-4B78-8304-E2ACA341F366}" sibTransId="{B092CA8F-9D00-482F-B1D7-1DF5F0D00BDF}"/>
    <dgm:cxn modelId="{B2C0B02D-7EE5-4438-9DB1-362B2C42F618}" type="presOf" srcId="{6B9E701C-0E84-458D-8F6E-5F1225E01FE6}" destId="{BD863BDB-492A-4468-B9B0-8297E3081E2E}" srcOrd="0" destOrd="0" presId="urn:microsoft.com/office/officeart/2018/5/layout/IconCircleLabelList"/>
    <dgm:cxn modelId="{7A907C3D-424D-444A-BCD4-EC94CDA5BF45}" type="presOf" srcId="{E3D28CA2-4FDF-4932-B41B-1044BED728E2}" destId="{E827EC1F-F860-440B-83E7-BF6E908646A2}" srcOrd="0" destOrd="0" presId="urn:microsoft.com/office/officeart/2018/5/layout/IconCircleLabelList"/>
    <dgm:cxn modelId="{F5A7865F-0E6A-456D-862E-15DAD15CB5E0}" type="presOf" srcId="{144933FE-C1CB-4AA5-865C-1A1DAA5B9CD7}" destId="{709F6B8D-FFF4-413B-9F4A-631DB26C8FED}" srcOrd="0" destOrd="0" presId="urn:microsoft.com/office/officeart/2018/5/layout/IconCircleLabelList"/>
    <dgm:cxn modelId="{6C20A2C7-7D98-4BDE-92CB-A90097F7C769}" srcId="{402DE2E8-5E54-44C9-89FC-A9EBA13976D8}" destId="{EAD86EE9-EBAC-45BE-9CB4-2BB58A40BDD5}" srcOrd="1" destOrd="0" parTransId="{C62C4A1F-E593-48C9-9B4C-B80BAE27A7E3}" sibTransId="{1F2039F4-1CCC-44DC-BBFE-F6CEB9EB469A}"/>
    <dgm:cxn modelId="{2AF472E3-0EF9-4F61-8A50-82B7E8D68635}" srcId="{402DE2E8-5E54-44C9-89FC-A9EBA13976D8}" destId="{E3D28CA2-4FDF-4932-B41B-1044BED728E2}" srcOrd="3" destOrd="0" parTransId="{9E471E15-2DDF-4A88-9921-1B76B9E5FECD}" sibTransId="{FF1CA2ED-3B26-44E3-ADF3-700DEE39BEC6}"/>
    <dgm:cxn modelId="{908CA5EC-8C24-4AAE-9F48-15EFC1CE7D76}" type="presOf" srcId="{402DE2E8-5E54-44C9-89FC-A9EBA13976D8}" destId="{1FF3C826-E71B-4C99-A037-E4EED46C02DF}" srcOrd="0" destOrd="0" presId="urn:microsoft.com/office/officeart/2018/5/layout/IconCircleLabelList"/>
    <dgm:cxn modelId="{D797DDF3-E154-4B4F-AACD-AF67937FF391}" type="presOf" srcId="{EAD86EE9-EBAC-45BE-9CB4-2BB58A40BDD5}" destId="{DD96876F-8E4D-48CC-A351-30C5228CC6A5}" srcOrd="0" destOrd="0" presId="urn:microsoft.com/office/officeart/2018/5/layout/IconCircleLabelList"/>
    <dgm:cxn modelId="{06D67BFF-5CF7-46FF-8B75-F98BF777CF88}" type="presOf" srcId="{A0C4BC8E-89FA-4668-80F0-FC43A1D05649}" destId="{CB4AB4AC-371B-468C-A169-C218BAE91654}" srcOrd="0" destOrd="0" presId="urn:microsoft.com/office/officeart/2018/5/layout/IconCircleLabelList"/>
    <dgm:cxn modelId="{BB68773D-5FDF-432E-A576-5F70329895DC}" type="presParOf" srcId="{1FF3C826-E71B-4C99-A037-E4EED46C02DF}" destId="{18A4B811-8402-405A-ACDA-A0DA2D80DD49}" srcOrd="0" destOrd="0" presId="urn:microsoft.com/office/officeart/2018/5/layout/IconCircleLabelList"/>
    <dgm:cxn modelId="{EB0CB371-0598-453F-B6F0-7922E2CACCD5}" type="presParOf" srcId="{18A4B811-8402-405A-ACDA-A0DA2D80DD49}" destId="{18B3F5E3-CBB6-45FA-B9D8-5A9CEE0D47ED}" srcOrd="0" destOrd="0" presId="urn:microsoft.com/office/officeart/2018/5/layout/IconCircleLabelList"/>
    <dgm:cxn modelId="{BF8D4D83-D0C2-40DB-9A51-F07EBE38CC7C}" type="presParOf" srcId="{18A4B811-8402-405A-ACDA-A0DA2D80DD49}" destId="{9289241F-4E58-440D-BA49-81299F9EB023}" srcOrd="1" destOrd="0" presId="urn:microsoft.com/office/officeart/2018/5/layout/IconCircleLabelList"/>
    <dgm:cxn modelId="{CF38BC52-EEE2-42CA-9C72-435221AEAFB5}" type="presParOf" srcId="{18A4B811-8402-405A-ACDA-A0DA2D80DD49}" destId="{E7294DFA-675B-4EFA-8653-ECC6C84E00B6}" srcOrd="2" destOrd="0" presId="urn:microsoft.com/office/officeart/2018/5/layout/IconCircleLabelList"/>
    <dgm:cxn modelId="{231CC0DA-0A1A-4DFC-A6C8-4498DB7C1B49}" type="presParOf" srcId="{18A4B811-8402-405A-ACDA-A0DA2D80DD49}" destId="{BD863BDB-492A-4468-B9B0-8297E3081E2E}" srcOrd="3" destOrd="0" presId="urn:microsoft.com/office/officeart/2018/5/layout/IconCircleLabelList"/>
    <dgm:cxn modelId="{48BC1F73-A412-43CB-98FC-583EE2A19609}" type="presParOf" srcId="{1FF3C826-E71B-4C99-A037-E4EED46C02DF}" destId="{85DCDA3D-1ACA-4EFC-806D-7FFE295EFBF5}" srcOrd="1" destOrd="0" presId="urn:microsoft.com/office/officeart/2018/5/layout/IconCircleLabelList"/>
    <dgm:cxn modelId="{4CC7FFF8-ABBD-4F16-98F7-96522776F456}" type="presParOf" srcId="{1FF3C826-E71B-4C99-A037-E4EED46C02DF}" destId="{42E78FD7-4F1C-47D4-9EC8-9A65D5F65C10}" srcOrd="2" destOrd="0" presId="urn:microsoft.com/office/officeart/2018/5/layout/IconCircleLabelList"/>
    <dgm:cxn modelId="{2C0079B9-3024-453F-BC9C-A09620C0C92E}" type="presParOf" srcId="{42E78FD7-4F1C-47D4-9EC8-9A65D5F65C10}" destId="{E5249B9D-3622-40D7-AA8F-7865243AE8CC}" srcOrd="0" destOrd="0" presId="urn:microsoft.com/office/officeart/2018/5/layout/IconCircleLabelList"/>
    <dgm:cxn modelId="{B2590C7B-E430-4AED-9A9C-D788C609698F}" type="presParOf" srcId="{42E78FD7-4F1C-47D4-9EC8-9A65D5F65C10}" destId="{94E470D9-0C1B-44BB-8821-765806763441}" srcOrd="1" destOrd="0" presId="urn:microsoft.com/office/officeart/2018/5/layout/IconCircleLabelList"/>
    <dgm:cxn modelId="{68848367-C66B-425C-9707-2680D03366DE}" type="presParOf" srcId="{42E78FD7-4F1C-47D4-9EC8-9A65D5F65C10}" destId="{F634D4C2-4152-4E38-89C3-8DA2A2BA2EE2}" srcOrd="2" destOrd="0" presId="urn:microsoft.com/office/officeart/2018/5/layout/IconCircleLabelList"/>
    <dgm:cxn modelId="{9F3A5AD9-CD9E-47C1-A49E-45F5F7E556A7}" type="presParOf" srcId="{42E78FD7-4F1C-47D4-9EC8-9A65D5F65C10}" destId="{DD96876F-8E4D-48CC-A351-30C5228CC6A5}" srcOrd="3" destOrd="0" presId="urn:microsoft.com/office/officeart/2018/5/layout/IconCircleLabelList"/>
    <dgm:cxn modelId="{6820C86C-E66D-4715-8939-C0C17B668713}" type="presParOf" srcId="{1FF3C826-E71B-4C99-A037-E4EED46C02DF}" destId="{365DADCC-C5BC-417C-B341-EF8BD25A5E3D}" srcOrd="3" destOrd="0" presId="urn:microsoft.com/office/officeart/2018/5/layout/IconCircleLabelList"/>
    <dgm:cxn modelId="{92DC4D6F-5FA4-4DE8-8609-92D1D2587A1B}" type="presParOf" srcId="{1FF3C826-E71B-4C99-A037-E4EED46C02DF}" destId="{AB104FA9-FAB9-4B27-A10A-7CCFCEF494F9}" srcOrd="4" destOrd="0" presId="urn:microsoft.com/office/officeart/2018/5/layout/IconCircleLabelList"/>
    <dgm:cxn modelId="{BC3BA7DB-4991-465E-A440-536389410E55}" type="presParOf" srcId="{AB104FA9-FAB9-4B27-A10A-7CCFCEF494F9}" destId="{48AF7C7C-5147-485E-9629-94A425C29CEB}" srcOrd="0" destOrd="0" presId="urn:microsoft.com/office/officeart/2018/5/layout/IconCircleLabelList"/>
    <dgm:cxn modelId="{54276CC3-D483-4C2A-B68A-25910DFA8E16}" type="presParOf" srcId="{AB104FA9-FAB9-4B27-A10A-7CCFCEF494F9}" destId="{AA4F4EC3-A4FC-4B7A-BFE8-BFB58E882F7D}" srcOrd="1" destOrd="0" presId="urn:microsoft.com/office/officeart/2018/5/layout/IconCircleLabelList"/>
    <dgm:cxn modelId="{96152E1F-6C66-4857-98E2-ACC4DC5141C3}" type="presParOf" srcId="{AB104FA9-FAB9-4B27-A10A-7CCFCEF494F9}" destId="{1437209F-635D-4975-A7B3-42B3C2B89182}" srcOrd="2" destOrd="0" presId="urn:microsoft.com/office/officeart/2018/5/layout/IconCircleLabelList"/>
    <dgm:cxn modelId="{C0466019-B876-45F6-A7B8-B57AF8C0323C}" type="presParOf" srcId="{AB104FA9-FAB9-4B27-A10A-7CCFCEF494F9}" destId="{CB4AB4AC-371B-468C-A169-C218BAE91654}" srcOrd="3" destOrd="0" presId="urn:microsoft.com/office/officeart/2018/5/layout/IconCircleLabelList"/>
    <dgm:cxn modelId="{1428826F-D9B8-4162-A021-472D0FD6932D}" type="presParOf" srcId="{1FF3C826-E71B-4C99-A037-E4EED46C02DF}" destId="{AAB72615-2C3C-42CE-8BFB-D8FC46761FFD}" srcOrd="5" destOrd="0" presId="urn:microsoft.com/office/officeart/2018/5/layout/IconCircleLabelList"/>
    <dgm:cxn modelId="{0069C792-A76A-476F-BEB0-1100C400B7F3}" type="presParOf" srcId="{1FF3C826-E71B-4C99-A037-E4EED46C02DF}" destId="{87268DD2-030D-4A7C-884C-48F9E7D53243}" srcOrd="6" destOrd="0" presId="urn:microsoft.com/office/officeart/2018/5/layout/IconCircleLabelList"/>
    <dgm:cxn modelId="{465DA0A9-AE7B-47D2-AF6E-5363EA1B491A}" type="presParOf" srcId="{87268DD2-030D-4A7C-884C-48F9E7D53243}" destId="{A80E3DF2-2464-4747-A586-EAAACD1CD9EA}" srcOrd="0" destOrd="0" presId="urn:microsoft.com/office/officeart/2018/5/layout/IconCircleLabelList"/>
    <dgm:cxn modelId="{C717279B-89CE-425E-A60B-89B438D7885A}" type="presParOf" srcId="{87268DD2-030D-4A7C-884C-48F9E7D53243}" destId="{67747A31-1990-4562-B1A7-CDA91C8A26C8}" srcOrd="1" destOrd="0" presId="urn:microsoft.com/office/officeart/2018/5/layout/IconCircleLabelList"/>
    <dgm:cxn modelId="{2B2651CC-00BC-4D70-9515-B6EB27007FC4}" type="presParOf" srcId="{87268DD2-030D-4A7C-884C-48F9E7D53243}" destId="{AB9DB46B-B368-4DA9-B6BB-06C23DD48221}" srcOrd="2" destOrd="0" presId="urn:microsoft.com/office/officeart/2018/5/layout/IconCircleLabelList"/>
    <dgm:cxn modelId="{A135C7FF-B1D2-4385-BE2F-6AF4FD412EB9}" type="presParOf" srcId="{87268DD2-030D-4A7C-884C-48F9E7D53243}" destId="{E827EC1F-F860-440B-83E7-BF6E908646A2}" srcOrd="3" destOrd="0" presId="urn:microsoft.com/office/officeart/2018/5/layout/IconCircleLabelList"/>
    <dgm:cxn modelId="{29681B89-B5CA-4B0D-A5F8-01FF6310D7EF}" type="presParOf" srcId="{1FF3C826-E71B-4C99-A037-E4EED46C02DF}" destId="{FE83D210-259A-4F0D-A882-E1B4D726C8F8}" srcOrd="7" destOrd="0" presId="urn:microsoft.com/office/officeart/2018/5/layout/IconCircleLabelList"/>
    <dgm:cxn modelId="{AE7E0E19-82AE-4850-A7BA-08DEE7165E08}" type="presParOf" srcId="{1FF3C826-E71B-4C99-A037-E4EED46C02DF}" destId="{A5B63151-0798-46D9-8DC2-72B557E944AF}" srcOrd="8" destOrd="0" presId="urn:microsoft.com/office/officeart/2018/5/layout/IconCircleLabelList"/>
    <dgm:cxn modelId="{B08D484B-0A86-4D64-9053-B351E82D30AD}" type="presParOf" srcId="{A5B63151-0798-46D9-8DC2-72B557E944AF}" destId="{AD5A11EB-AB7C-4984-B677-5770A3F322CA}" srcOrd="0" destOrd="0" presId="urn:microsoft.com/office/officeart/2018/5/layout/IconCircleLabelList"/>
    <dgm:cxn modelId="{DA59D8A1-5F75-4845-B57E-3DD4102A3C00}" type="presParOf" srcId="{A5B63151-0798-46D9-8DC2-72B557E944AF}" destId="{194BCCF8-E859-4ED7-A047-02798E6230D1}" srcOrd="1" destOrd="0" presId="urn:microsoft.com/office/officeart/2018/5/layout/IconCircleLabelList"/>
    <dgm:cxn modelId="{DBAC6EB3-1033-42B7-B61A-EEB41234742B}" type="presParOf" srcId="{A5B63151-0798-46D9-8DC2-72B557E944AF}" destId="{F738A259-1C83-4AEF-89AA-CCEBD9B4B7E9}" srcOrd="2" destOrd="0" presId="urn:microsoft.com/office/officeart/2018/5/layout/IconCircleLabelList"/>
    <dgm:cxn modelId="{89D73CA8-F459-4669-BF28-C8B1D0CB9151}" type="presParOf" srcId="{A5B63151-0798-46D9-8DC2-72B557E944AF}" destId="{709F6B8D-FFF4-413B-9F4A-631DB26C8FE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0D6A33-F8EF-4350-9BA4-2EBA0D72E0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E54E9-AB28-47F0-8AC8-8CDFB5BD349E}">
      <dgm:prSet custT="1"/>
      <dgm:spPr/>
      <dgm:t>
        <a:bodyPr/>
        <a:lstStyle/>
        <a:p>
          <a:endParaRPr lang="en-US" sz="2400" dirty="0"/>
        </a:p>
      </dgm:t>
    </dgm:pt>
    <dgm:pt modelId="{9E7BBD6E-892A-440E-BCD5-9CB7D527FC92}" type="sibTrans" cxnId="{081709D1-D35E-4721-8AEF-07C8E3A74FB6}">
      <dgm:prSet/>
      <dgm:spPr/>
      <dgm:t>
        <a:bodyPr/>
        <a:lstStyle/>
        <a:p>
          <a:endParaRPr lang="en-US" sz="2400"/>
        </a:p>
      </dgm:t>
    </dgm:pt>
    <dgm:pt modelId="{A39DDB3C-9592-45B7-AC2F-7F06CE2F115A}" type="parTrans" cxnId="{081709D1-D35E-4721-8AEF-07C8E3A74FB6}">
      <dgm:prSet/>
      <dgm:spPr/>
      <dgm:t>
        <a:bodyPr/>
        <a:lstStyle/>
        <a:p>
          <a:endParaRPr lang="en-US" sz="2400"/>
        </a:p>
      </dgm:t>
    </dgm:pt>
    <dgm:pt modelId="{D719D0CB-403D-4D43-96D7-689E95997531}" type="pres">
      <dgm:prSet presAssocID="{020D6A33-F8EF-4350-9BA4-2EBA0D72E0BD}" presName="vert0" presStyleCnt="0">
        <dgm:presLayoutVars>
          <dgm:dir/>
          <dgm:animOne val="branch"/>
          <dgm:animLvl val="lvl"/>
        </dgm:presLayoutVars>
      </dgm:prSet>
      <dgm:spPr/>
    </dgm:pt>
    <dgm:pt modelId="{C221173F-AA36-4AF0-B6E0-9424F9E78AC8}" type="pres">
      <dgm:prSet presAssocID="{526E54E9-AB28-47F0-8AC8-8CDFB5BD349E}" presName="thickLine" presStyleLbl="alignNode1" presStyleIdx="0" presStyleCnt="1" custLinFactNeighborX="1028" custLinFactNeighborY="-23022"/>
      <dgm:spPr/>
    </dgm:pt>
    <dgm:pt modelId="{C0A06467-FC17-4CCC-8DC7-14B0185CCEE2}" type="pres">
      <dgm:prSet presAssocID="{526E54E9-AB28-47F0-8AC8-8CDFB5BD349E}" presName="horz1" presStyleCnt="0"/>
      <dgm:spPr/>
    </dgm:pt>
    <dgm:pt modelId="{A3AC45FA-21DD-400C-854A-B0739657D886}" type="pres">
      <dgm:prSet presAssocID="{526E54E9-AB28-47F0-8AC8-8CDFB5BD349E}" presName="tx1" presStyleLbl="revTx" presStyleIdx="0" presStyleCnt="1" custLinFactNeighborX="162" custLinFactNeighborY="10520"/>
      <dgm:spPr/>
    </dgm:pt>
    <dgm:pt modelId="{4E28D2C1-C286-4D62-AAB2-69922B986CAD}" type="pres">
      <dgm:prSet presAssocID="{526E54E9-AB28-47F0-8AC8-8CDFB5BD349E}" presName="vert1" presStyleCnt="0"/>
      <dgm:spPr/>
    </dgm:pt>
  </dgm:ptLst>
  <dgm:cxnLst>
    <dgm:cxn modelId="{65B0CE9D-4808-4E2B-8A49-6D83E65DD660}" type="presOf" srcId="{020D6A33-F8EF-4350-9BA4-2EBA0D72E0BD}" destId="{D719D0CB-403D-4D43-96D7-689E95997531}" srcOrd="0" destOrd="0" presId="urn:microsoft.com/office/officeart/2008/layout/LinedList"/>
    <dgm:cxn modelId="{081709D1-D35E-4721-8AEF-07C8E3A74FB6}" srcId="{020D6A33-F8EF-4350-9BA4-2EBA0D72E0BD}" destId="{526E54E9-AB28-47F0-8AC8-8CDFB5BD349E}" srcOrd="0" destOrd="0" parTransId="{A39DDB3C-9592-45B7-AC2F-7F06CE2F115A}" sibTransId="{9E7BBD6E-892A-440E-BCD5-9CB7D527FC92}"/>
    <dgm:cxn modelId="{BC2A9BFF-9F64-401C-8178-51317462DE2F}" type="presOf" srcId="{526E54E9-AB28-47F0-8AC8-8CDFB5BD349E}" destId="{A3AC45FA-21DD-400C-854A-B0739657D886}" srcOrd="0" destOrd="0" presId="urn:microsoft.com/office/officeart/2008/layout/LinedList"/>
    <dgm:cxn modelId="{E3480269-36D5-4D2A-81C8-DFDCEABC87E5}" type="presParOf" srcId="{D719D0CB-403D-4D43-96D7-689E95997531}" destId="{C221173F-AA36-4AF0-B6E0-9424F9E78AC8}" srcOrd="0" destOrd="0" presId="urn:microsoft.com/office/officeart/2008/layout/LinedList"/>
    <dgm:cxn modelId="{9D567054-AF20-4419-B6C6-0C00E028D555}" type="presParOf" srcId="{D719D0CB-403D-4D43-96D7-689E95997531}" destId="{C0A06467-FC17-4CCC-8DC7-14B0185CCEE2}" srcOrd="1" destOrd="0" presId="urn:microsoft.com/office/officeart/2008/layout/LinedList"/>
    <dgm:cxn modelId="{353626EC-3782-4A59-A682-1616DA622EE0}" type="presParOf" srcId="{C0A06467-FC17-4CCC-8DC7-14B0185CCEE2}" destId="{A3AC45FA-21DD-400C-854A-B0739657D886}" srcOrd="0" destOrd="0" presId="urn:microsoft.com/office/officeart/2008/layout/LinedList"/>
    <dgm:cxn modelId="{1EA4BC5E-D259-451E-968B-C0E5BA043A6F}" type="presParOf" srcId="{C0A06467-FC17-4CCC-8DC7-14B0185CCEE2}" destId="{4E28D2C1-C286-4D62-AAB2-69922B986C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82748-AB58-4D0E-B307-A78A50AAC7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D1E752-77BF-4279-A3FC-7716A2B9542E}">
      <dgm:prSet custT="1"/>
      <dgm:spPr/>
      <dgm:t>
        <a:bodyPr/>
        <a:lstStyle/>
        <a:p>
          <a:pPr algn="l"/>
          <a:r>
            <a:rPr lang="es-HN" sz="2000" noProof="0" dirty="0">
              <a:latin typeface="Century Gothic" panose="020B0502020202020204" pitchFamily="34" charset="0"/>
            </a:rPr>
            <a:t>Se realizaron 18 jornadas de capacitación externa</a:t>
          </a:r>
          <a:r>
            <a:rPr lang="en-US" sz="2000" dirty="0">
              <a:latin typeface="Century Gothic" panose="020B0502020202020204" pitchFamily="34" charset="0"/>
            </a:rPr>
            <a:t>.</a:t>
          </a:r>
        </a:p>
      </dgm:t>
    </dgm:pt>
    <dgm:pt modelId="{B3F3150A-C109-4C3B-8777-C86669C0EA34}" type="parTrans" cxnId="{6CA9306C-FB13-4D15-BE43-CA9F44E634BA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F54006C5-BCAC-4E02-93F3-1593F0A6FAC2}" type="sibTrans" cxnId="{6CA9306C-FB13-4D15-BE43-CA9F44E634BA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34B64E28-FB79-46EF-91DC-38C06EE52FB0}">
      <dgm:prSet custT="1"/>
      <dgm:spPr/>
      <dgm:t>
        <a:bodyPr/>
        <a:lstStyle/>
        <a:p>
          <a:pPr algn="l"/>
          <a:r>
            <a:rPr lang="es-HN" sz="2000" noProof="0" dirty="0">
              <a:latin typeface="Century Gothic" panose="020B0502020202020204" pitchFamily="34" charset="0"/>
            </a:rPr>
            <a:t>Se capacitó a 1,322 personas a nivel nacional</a:t>
          </a:r>
          <a:r>
            <a:rPr lang="en-US" sz="2000" dirty="0">
              <a:latin typeface="Century Gothic" panose="020B0502020202020204" pitchFamily="34" charset="0"/>
            </a:rPr>
            <a:t>.</a:t>
          </a:r>
        </a:p>
      </dgm:t>
    </dgm:pt>
    <dgm:pt modelId="{3F28FF09-E115-4D36-B1D6-42BFF5F6D967}" type="parTrans" cxnId="{79F0C486-FCA0-4442-8F1C-D66C9665013D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61A74AA1-9FE8-443E-BBB6-51FE5601B9AE}" type="sibTrans" cxnId="{79F0C486-FCA0-4442-8F1C-D66C9665013D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1CCD942F-A310-4BED-AD99-6DC6800053FE}">
      <dgm:prSet custT="1"/>
      <dgm:spPr/>
      <dgm:t>
        <a:bodyPr/>
        <a:lstStyle/>
        <a:p>
          <a:pPr algn="l"/>
          <a:r>
            <a:rPr lang="es-HN" sz="2000" b="1" noProof="0" dirty="0">
              <a:latin typeface="Century Gothic" panose="020B0502020202020204" pitchFamily="34" charset="0"/>
            </a:rPr>
            <a:t>Participantes</a:t>
          </a:r>
          <a:endParaRPr lang="es-HN" sz="2000" noProof="0" dirty="0">
            <a:latin typeface="Century Gothic" panose="020B0502020202020204" pitchFamily="34" charset="0"/>
          </a:endParaRPr>
        </a:p>
      </dgm:t>
    </dgm:pt>
    <dgm:pt modelId="{9A7C65FA-C72E-4919-B7ED-83CBC8BC438B}" type="parTrans" cxnId="{A392F9D7-F34A-43CF-99B1-99AFA3295318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9B4A358D-7A25-445B-A2BD-A893FAC1AF15}" type="sibTrans" cxnId="{A392F9D7-F34A-43CF-99B1-99AFA3295318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35C242EA-F391-4186-BEB3-C8C9D8734EAA}">
      <dgm:prSet custT="1"/>
      <dgm:spPr/>
      <dgm:t>
        <a:bodyPr/>
        <a:lstStyle/>
        <a:p>
          <a:pPr algn="l"/>
          <a:r>
            <a:rPr lang="en-US" sz="2000">
              <a:latin typeface="Century Gothic" panose="020B0502020202020204" pitchFamily="34" charset="0"/>
            </a:rPr>
            <a:t>Actores políticos</a:t>
          </a:r>
        </a:p>
      </dgm:t>
    </dgm:pt>
    <dgm:pt modelId="{41F0BF43-8191-4AF3-B7FC-174E4BE54472}" type="parTrans" cxnId="{9D91DDEA-7DE6-4FB9-9439-6ADFC1AD5402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625932F5-6069-4E17-9EF1-C229A71748CC}" type="sibTrans" cxnId="{9D91DDEA-7DE6-4FB9-9439-6ADFC1AD5402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D82385FC-A068-4775-9C9E-3367F540F9A1}">
      <dgm:prSet custT="1"/>
      <dgm:spPr/>
      <dgm:t>
        <a:bodyPr/>
        <a:lstStyle/>
        <a:p>
          <a:pPr algn="l"/>
          <a:r>
            <a:rPr lang="en-US" sz="2000">
              <a:latin typeface="Century Gothic" panose="020B0502020202020204" pitchFamily="34" charset="0"/>
            </a:rPr>
            <a:t>Academia</a:t>
          </a:r>
        </a:p>
      </dgm:t>
    </dgm:pt>
    <dgm:pt modelId="{38B2D7B0-3400-4C89-83C6-0291160E24B1}" type="parTrans" cxnId="{FCE3149F-8AAB-4258-9F8E-F706AA3AFF1C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462EA16C-4059-4242-834C-222C682DF522}" type="sibTrans" cxnId="{FCE3149F-8AAB-4258-9F8E-F706AA3AFF1C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E8E4473D-E26B-46FA-B85A-9D449DBAE743}">
      <dgm:prSet custT="1"/>
      <dgm:spPr/>
      <dgm:t>
        <a:bodyPr/>
        <a:lstStyle/>
        <a:p>
          <a:pPr algn="l"/>
          <a:r>
            <a:rPr lang="en-US" sz="2000">
              <a:latin typeface="Century Gothic" panose="020B0502020202020204" pitchFamily="34" charset="0"/>
            </a:rPr>
            <a:t>Sociedad civil</a:t>
          </a:r>
        </a:p>
      </dgm:t>
    </dgm:pt>
    <dgm:pt modelId="{573E8C98-29F4-49A7-82A4-020A96EA3CDC}" type="parTrans" cxnId="{02FE0156-E54C-4CBC-8F20-32C68A199317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50B56429-C08C-4C4C-BBAA-504E7F7B38FA}" type="sibTrans" cxnId="{02FE0156-E54C-4CBC-8F20-32C68A199317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D4DFD7B2-4A26-4408-98ED-6EBA03E44ADA}">
      <dgm:prSet custT="1"/>
      <dgm:spPr/>
      <dgm:t>
        <a:bodyPr/>
        <a:lstStyle/>
        <a:p>
          <a:pPr algn="l"/>
          <a:r>
            <a:rPr lang="en-US" sz="2000">
              <a:latin typeface="Century Gothic" panose="020B0502020202020204" pitchFamily="34" charset="0"/>
            </a:rPr>
            <a:t>Ciudadanía en general</a:t>
          </a:r>
        </a:p>
      </dgm:t>
    </dgm:pt>
    <dgm:pt modelId="{E6E3BD97-3043-4B51-8883-235B7D679363}" type="parTrans" cxnId="{015DD343-46BE-4E1A-95AD-DC2C9E0E1B5F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EC11446C-CF8E-43E9-9A1B-C86D63C3DDFD}" type="sibTrans" cxnId="{015DD343-46BE-4E1A-95AD-DC2C9E0E1B5F}">
      <dgm:prSet/>
      <dgm:spPr/>
      <dgm:t>
        <a:bodyPr/>
        <a:lstStyle/>
        <a:p>
          <a:pPr algn="l"/>
          <a:endParaRPr lang="en-US" sz="2000">
            <a:latin typeface="Century Gothic" panose="020B0502020202020204" pitchFamily="34" charset="0"/>
          </a:endParaRPr>
        </a:p>
      </dgm:t>
    </dgm:pt>
    <dgm:pt modelId="{981B86AC-65AD-4AE1-95AB-E6E7B5D587D4}" type="pres">
      <dgm:prSet presAssocID="{62082748-AB58-4D0E-B307-A78A50AAC7BA}" presName="vert0" presStyleCnt="0">
        <dgm:presLayoutVars>
          <dgm:dir/>
          <dgm:animOne val="branch"/>
          <dgm:animLvl val="lvl"/>
        </dgm:presLayoutVars>
      </dgm:prSet>
      <dgm:spPr/>
    </dgm:pt>
    <dgm:pt modelId="{CB985DB9-AC1A-4664-A21E-6B88E7C709BA}" type="pres">
      <dgm:prSet presAssocID="{CAD1E752-77BF-4279-A3FC-7716A2B9542E}" presName="thickLine" presStyleLbl="alignNode1" presStyleIdx="0" presStyleCnt="7"/>
      <dgm:spPr/>
    </dgm:pt>
    <dgm:pt modelId="{777B0BED-BD72-479B-8DFB-8DDBD5294AA6}" type="pres">
      <dgm:prSet presAssocID="{CAD1E752-77BF-4279-A3FC-7716A2B9542E}" presName="horz1" presStyleCnt="0"/>
      <dgm:spPr/>
    </dgm:pt>
    <dgm:pt modelId="{57C1E466-D8AB-4023-A804-ED3A08284C1C}" type="pres">
      <dgm:prSet presAssocID="{CAD1E752-77BF-4279-A3FC-7716A2B9542E}" presName="tx1" presStyleLbl="revTx" presStyleIdx="0" presStyleCnt="7"/>
      <dgm:spPr/>
    </dgm:pt>
    <dgm:pt modelId="{DA4E0F93-BEE2-4FF2-AE10-F3C3433A685B}" type="pres">
      <dgm:prSet presAssocID="{CAD1E752-77BF-4279-A3FC-7716A2B9542E}" presName="vert1" presStyleCnt="0"/>
      <dgm:spPr/>
    </dgm:pt>
    <dgm:pt modelId="{A035DC75-6917-4337-957C-9B5CA0FB19F7}" type="pres">
      <dgm:prSet presAssocID="{34B64E28-FB79-46EF-91DC-38C06EE52FB0}" presName="thickLine" presStyleLbl="alignNode1" presStyleIdx="1" presStyleCnt="7"/>
      <dgm:spPr/>
    </dgm:pt>
    <dgm:pt modelId="{E542F819-651B-4E97-9884-124BCEED0AD1}" type="pres">
      <dgm:prSet presAssocID="{34B64E28-FB79-46EF-91DC-38C06EE52FB0}" presName="horz1" presStyleCnt="0"/>
      <dgm:spPr/>
    </dgm:pt>
    <dgm:pt modelId="{681019A7-58F5-4322-91F2-9F9501284821}" type="pres">
      <dgm:prSet presAssocID="{34B64E28-FB79-46EF-91DC-38C06EE52FB0}" presName="tx1" presStyleLbl="revTx" presStyleIdx="1" presStyleCnt="7"/>
      <dgm:spPr/>
    </dgm:pt>
    <dgm:pt modelId="{1835F66F-9CBB-4089-A72B-1553077C6378}" type="pres">
      <dgm:prSet presAssocID="{34B64E28-FB79-46EF-91DC-38C06EE52FB0}" presName="vert1" presStyleCnt="0"/>
      <dgm:spPr/>
    </dgm:pt>
    <dgm:pt modelId="{31BB48F7-1225-4EEB-9F30-79838D2F985F}" type="pres">
      <dgm:prSet presAssocID="{1CCD942F-A310-4BED-AD99-6DC6800053FE}" presName="thickLine" presStyleLbl="alignNode1" presStyleIdx="2" presStyleCnt="7"/>
      <dgm:spPr/>
    </dgm:pt>
    <dgm:pt modelId="{73C6FE11-4F78-4FBF-93F7-513C04D2BC25}" type="pres">
      <dgm:prSet presAssocID="{1CCD942F-A310-4BED-AD99-6DC6800053FE}" presName="horz1" presStyleCnt="0"/>
      <dgm:spPr/>
    </dgm:pt>
    <dgm:pt modelId="{08A4B6E0-045E-4F4D-B759-3D6601F283AE}" type="pres">
      <dgm:prSet presAssocID="{1CCD942F-A310-4BED-AD99-6DC6800053FE}" presName="tx1" presStyleLbl="revTx" presStyleIdx="2" presStyleCnt="7"/>
      <dgm:spPr/>
    </dgm:pt>
    <dgm:pt modelId="{C2ED1D74-833B-4D3E-AFB3-7A6E7D7DC282}" type="pres">
      <dgm:prSet presAssocID="{1CCD942F-A310-4BED-AD99-6DC6800053FE}" presName="vert1" presStyleCnt="0"/>
      <dgm:spPr/>
    </dgm:pt>
    <dgm:pt modelId="{63900A72-B668-4E4E-8784-CEC6991B2452}" type="pres">
      <dgm:prSet presAssocID="{35C242EA-F391-4186-BEB3-C8C9D8734EAA}" presName="thickLine" presStyleLbl="alignNode1" presStyleIdx="3" presStyleCnt="7"/>
      <dgm:spPr/>
    </dgm:pt>
    <dgm:pt modelId="{A528D954-FF86-4003-AB60-6E6F962D54E4}" type="pres">
      <dgm:prSet presAssocID="{35C242EA-F391-4186-BEB3-C8C9D8734EAA}" presName="horz1" presStyleCnt="0"/>
      <dgm:spPr/>
    </dgm:pt>
    <dgm:pt modelId="{398F4361-040E-4867-94E1-F55271CC5D46}" type="pres">
      <dgm:prSet presAssocID="{35C242EA-F391-4186-BEB3-C8C9D8734EAA}" presName="tx1" presStyleLbl="revTx" presStyleIdx="3" presStyleCnt="7"/>
      <dgm:spPr/>
    </dgm:pt>
    <dgm:pt modelId="{806B2B52-DBAE-4F5B-9104-49B8752790EE}" type="pres">
      <dgm:prSet presAssocID="{35C242EA-F391-4186-BEB3-C8C9D8734EAA}" presName="vert1" presStyleCnt="0"/>
      <dgm:spPr/>
    </dgm:pt>
    <dgm:pt modelId="{E65498F4-8E7F-44AB-A9C9-58FCA59BB1C2}" type="pres">
      <dgm:prSet presAssocID="{D82385FC-A068-4775-9C9E-3367F540F9A1}" presName="thickLine" presStyleLbl="alignNode1" presStyleIdx="4" presStyleCnt="7"/>
      <dgm:spPr/>
    </dgm:pt>
    <dgm:pt modelId="{1BCE4C67-59C1-499C-BD95-BD827358D5F5}" type="pres">
      <dgm:prSet presAssocID="{D82385FC-A068-4775-9C9E-3367F540F9A1}" presName="horz1" presStyleCnt="0"/>
      <dgm:spPr/>
    </dgm:pt>
    <dgm:pt modelId="{6AE89402-42F0-41A9-A716-AB676CFC025B}" type="pres">
      <dgm:prSet presAssocID="{D82385FC-A068-4775-9C9E-3367F540F9A1}" presName="tx1" presStyleLbl="revTx" presStyleIdx="4" presStyleCnt="7"/>
      <dgm:spPr/>
    </dgm:pt>
    <dgm:pt modelId="{AF5DB7E5-CD72-4170-8256-C43438C3C48C}" type="pres">
      <dgm:prSet presAssocID="{D82385FC-A068-4775-9C9E-3367F540F9A1}" presName="vert1" presStyleCnt="0"/>
      <dgm:spPr/>
    </dgm:pt>
    <dgm:pt modelId="{8CDC4D9F-2FFF-4B92-88D9-48E4A0164F59}" type="pres">
      <dgm:prSet presAssocID="{E8E4473D-E26B-46FA-B85A-9D449DBAE743}" presName="thickLine" presStyleLbl="alignNode1" presStyleIdx="5" presStyleCnt="7"/>
      <dgm:spPr/>
    </dgm:pt>
    <dgm:pt modelId="{796ADB18-5224-4000-90EA-AC6A05E788EC}" type="pres">
      <dgm:prSet presAssocID="{E8E4473D-E26B-46FA-B85A-9D449DBAE743}" presName="horz1" presStyleCnt="0"/>
      <dgm:spPr/>
    </dgm:pt>
    <dgm:pt modelId="{B2652444-F71D-4DF7-9663-C85E0F2A740F}" type="pres">
      <dgm:prSet presAssocID="{E8E4473D-E26B-46FA-B85A-9D449DBAE743}" presName="tx1" presStyleLbl="revTx" presStyleIdx="5" presStyleCnt="7"/>
      <dgm:spPr/>
    </dgm:pt>
    <dgm:pt modelId="{9B248F63-2053-472C-B098-761E770C7A13}" type="pres">
      <dgm:prSet presAssocID="{E8E4473D-E26B-46FA-B85A-9D449DBAE743}" presName="vert1" presStyleCnt="0"/>
      <dgm:spPr/>
    </dgm:pt>
    <dgm:pt modelId="{78DDD116-382B-473B-B3C0-69270BC74C23}" type="pres">
      <dgm:prSet presAssocID="{D4DFD7B2-4A26-4408-98ED-6EBA03E44ADA}" presName="thickLine" presStyleLbl="alignNode1" presStyleIdx="6" presStyleCnt="7"/>
      <dgm:spPr/>
    </dgm:pt>
    <dgm:pt modelId="{3C87205D-55C2-41B7-BE45-6B0F0C77CD33}" type="pres">
      <dgm:prSet presAssocID="{D4DFD7B2-4A26-4408-98ED-6EBA03E44ADA}" presName="horz1" presStyleCnt="0"/>
      <dgm:spPr/>
    </dgm:pt>
    <dgm:pt modelId="{D317A126-0282-4AFB-A913-9955E56B8DF2}" type="pres">
      <dgm:prSet presAssocID="{D4DFD7B2-4A26-4408-98ED-6EBA03E44ADA}" presName="tx1" presStyleLbl="revTx" presStyleIdx="6" presStyleCnt="7"/>
      <dgm:spPr/>
    </dgm:pt>
    <dgm:pt modelId="{3D9097EE-1F3E-45AF-A22F-BF85B1451C1A}" type="pres">
      <dgm:prSet presAssocID="{D4DFD7B2-4A26-4408-98ED-6EBA03E44ADA}" presName="vert1" presStyleCnt="0"/>
      <dgm:spPr/>
    </dgm:pt>
  </dgm:ptLst>
  <dgm:cxnLst>
    <dgm:cxn modelId="{3A893B0F-2A62-4A29-9033-600342DAEA55}" type="presOf" srcId="{1CCD942F-A310-4BED-AD99-6DC6800053FE}" destId="{08A4B6E0-045E-4F4D-B759-3D6601F283AE}" srcOrd="0" destOrd="0" presId="urn:microsoft.com/office/officeart/2008/layout/LinedList"/>
    <dgm:cxn modelId="{853D5728-B3BE-44EE-A1D5-98389A017EAA}" type="presOf" srcId="{D4DFD7B2-4A26-4408-98ED-6EBA03E44ADA}" destId="{D317A126-0282-4AFB-A913-9955E56B8DF2}" srcOrd="0" destOrd="0" presId="urn:microsoft.com/office/officeart/2008/layout/LinedList"/>
    <dgm:cxn modelId="{428C8130-5E02-443B-AA59-19E1A1DE400A}" type="presOf" srcId="{62082748-AB58-4D0E-B307-A78A50AAC7BA}" destId="{981B86AC-65AD-4AE1-95AB-E6E7B5D587D4}" srcOrd="0" destOrd="0" presId="urn:microsoft.com/office/officeart/2008/layout/LinedList"/>
    <dgm:cxn modelId="{015DD343-46BE-4E1A-95AD-DC2C9E0E1B5F}" srcId="{62082748-AB58-4D0E-B307-A78A50AAC7BA}" destId="{D4DFD7B2-4A26-4408-98ED-6EBA03E44ADA}" srcOrd="6" destOrd="0" parTransId="{E6E3BD97-3043-4B51-8883-235B7D679363}" sibTransId="{EC11446C-CF8E-43E9-9A1B-C86D63C3DDFD}"/>
    <dgm:cxn modelId="{6CA9306C-FB13-4D15-BE43-CA9F44E634BA}" srcId="{62082748-AB58-4D0E-B307-A78A50AAC7BA}" destId="{CAD1E752-77BF-4279-A3FC-7716A2B9542E}" srcOrd="0" destOrd="0" parTransId="{B3F3150A-C109-4C3B-8777-C86669C0EA34}" sibTransId="{F54006C5-BCAC-4E02-93F3-1593F0A6FAC2}"/>
    <dgm:cxn modelId="{72A40E4E-41FF-4686-893C-F0D2FB1B55A3}" type="presOf" srcId="{34B64E28-FB79-46EF-91DC-38C06EE52FB0}" destId="{681019A7-58F5-4322-91F2-9F9501284821}" srcOrd="0" destOrd="0" presId="urn:microsoft.com/office/officeart/2008/layout/LinedList"/>
    <dgm:cxn modelId="{8C574751-B01A-42ED-B52C-868171095756}" type="presOf" srcId="{E8E4473D-E26B-46FA-B85A-9D449DBAE743}" destId="{B2652444-F71D-4DF7-9663-C85E0F2A740F}" srcOrd="0" destOrd="0" presId="urn:microsoft.com/office/officeart/2008/layout/LinedList"/>
    <dgm:cxn modelId="{02FE0156-E54C-4CBC-8F20-32C68A199317}" srcId="{62082748-AB58-4D0E-B307-A78A50AAC7BA}" destId="{E8E4473D-E26B-46FA-B85A-9D449DBAE743}" srcOrd="5" destOrd="0" parTransId="{573E8C98-29F4-49A7-82A4-020A96EA3CDC}" sibTransId="{50B56429-C08C-4C4C-BBAA-504E7F7B38FA}"/>
    <dgm:cxn modelId="{B64E0979-146B-4640-9716-2E56F3379A59}" type="presOf" srcId="{D82385FC-A068-4775-9C9E-3367F540F9A1}" destId="{6AE89402-42F0-41A9-A716-AB676CFC025B}" srcOrd="0" destOrd="0" presId="urn:microsoft.com/office/officeart/2008/layout/LinedList"/>
    <dgm:cxn modelId="{79F0C486-FCA0-4442-8F1C-D66C9665013D}" srcId="{62082748-AB58-4D0E-B307-A78A50AAC7BA}" destId="{34B64E28-FB79-46EF-91DC-38C06EE52FB0}" srcOrd="1" destOrd="0" parTransId="{3F28FF09-E115-4D36-B1D6-42BFF5F6D967}" sibTransId="{61A74AA1-9FE8-443E-BBB6-51FE5601B9AE}"/>
    <dgm:cxn modelId="{B7B5979C-EFEC-4FCB-A83B-FE5A89B3D1AB}" type="presOf" srcId="{35C242EA-F391-4186-BEB3-C8C9D8734EAA}" destId="{398F4361-040E-4867-94E1-F55271CC5D46}" srcOrd="0" destOrd="0" presId="urn:microsoft.com/office/officeart/2008/layout/LinedList"/>
    <dgm:cxn modelId="{FCE3149F-8AAB-4258-9F8E-F706AA3AFF1C}" srcId="{62082748-AB58-4D0E-B307-A78A50AAC7BA}" destId="{D82385FC-A068-4775-9C9E-3367F540F9A1}" srcOrd="4" destOrd="0" parTransId="{38B2D7B0-3400-4C89-83C6-0291160E24B1}" sibTransId="{462EA16C-4059-4242-834C-222C682DF522}"/>
    <dgm:cxn modelId="{A392F9D7-F34A-43CF-99B1-99AFA3295318}" srcId="{62082748-AB58-4D0E-B307-A78A50AAC7BA}" destId="{1CCD942F-A310-4BED-AD99-6DC6800053FE}" srcOrd="2" destOrd="0" parTransId="{9A7C65FA-C72E-4919-B7ED-83CBC8BC438B}" sibTransId="{9B4A358D-7A25-445B-A2BD-A893FAC1AF15}"/>
    <dgm:cxn modelId="{C5386EE8-4452-4C8C-9C27-6CC2D574FECC}" type="presOf" srcId="{CAD1E752-77BF-4279-A3FC-7716A2B9542E}" destId="{57C1E466-D8AB-4023-A804-ED3A08284C1C}" srcOrd="0" destOrd="0" presId="urn:microsoft.com/office/officeart/2008/layout/LinedList"/>
    <dgm:cxn modelId="{9D91DDEA-7DE6-4FB9-9439-6ADFC1AD5402}" srcId="{62082748-AB58-4D0E-B307-A78A50AAC7BA}" destId="{35C242EA-F391-4186-BEB3-C8C9D8734EAA}" srcOrd="3" destOrd="0" parTransId="{41F0BF43-8191-4AF3-B7FC-174E4BE54472}" sibTransId="{625932F5-6069-4E17-9EF1-C229A71748CC}"/>
    <dgm:cxn modelId="{9058D21E-CB40-42E5-9F59-8139AD21B181}" type="presParOf" srcId="{981B86AC-65AD-4AE1-95AB-E6E7B5D587D4}" destId="{CB985DB9-AC1A-4664-A21E-6B88E7C709BA}" srcOrd="0" destOrd="0" presId="urn:microsoft.com/office/officeart/2008/layout/LinedList"/>
    <dgm:cxn modelId="{EAF5DF0D-BBF9-4D70-BBA3-223F5911F66D}" type="presParOf" srcId="{981B86AC-65AD-4AE1-95AB-E6E7B5D587D4}" destId="{777B0BED-BD72-479B-8DFB-8DDBD5294AA6}" srcOrd="1" destOrd="0" presId="urn:microsoft.com/office/officeart/2008/layout/LinedList"/>
    <dgm:cxn modelId="{DB11D707-75C4-4354-8187-CE8FB7759C56}" type="presParOf" srcId="{777B0BED-BD72-479B-8DFB-8DDBD5294AA6}" destId="{57C1E466-D8AB-4023-A804-ED3A08284C1C}" srcOrd="0" destOrd="0" presId="urn:microsoft.com/office/officeart/2008/layout/LinedList"/>
    <dgm:cxn modelId="{D3BC82A7-3AB6-4071-83F6-2A60300E6EA2}" type="presParOf" srcId="{777B0BED-BD72-479B-8DFB-8DDBD5294AA6}" destId="{DA4E0F93-BEE2-4FF2-AE10-F3C3433A685B}" srcOrd="1" destOrd="0" presId="urn:microsoft.com/office/officeart/2008/layout/LinedList"/>
    <dgm:cxn modelId="{42B89C05-E8D5-49F6-A1E9-25BE4E01BF04}" type="presParOf" srcId="{981B86AC-65AD-4AE1-95AB-E6E7B5D587D4}" destId="{A035DC75-6917-4337-957C-9B5CA0FB19F7}" srcOrd="2" destOrd="0" presId="urn:microsoft.com/office/officeart/2008/layout/LinedList"/>
    <dgm:cxn modelId="{EBD268E9-7DAB-4F61-9074-3FFE05233C8B}" type="presParOf" srcId="{981B86AC-65AD-4AE1-95AB-E6E7B5D587D4}" destId="{E542F819-651B-4E97-9884-124BCEED0AD1}" srcOrd="3" destOrd="0" presId="urn:microsoft.com/office/officeart/2008/layout/LinedList"/>
    <dgm:cxn modelId="{7DAF1C9D-595D-41A8-AC51-B349A62B655F}" type="presParOf" srcId="{E542F819-651B-4E97-9884-124BCEED0AD1}" destId="{681019A7-58F5-4322-91F2-9F9501284821}" srcOrd="0" destOrd="0" presId="urn:microsoft.com/office/officeart/2008/layout/LinedList"/>
    <dgm:cxn modelId="{4B5A7C07-CB39-44B8-A5AB-687EDF2C33D8}" type="presParOf" srcId="{E542F819-651B-4E97-9884-124BCEED0AD1}" destId="{1835F66F-9CBB-4089-A72B-1553077C6378}" srcOrd="1" destOrd="0" presId="urn:microsoft.com/office/officeart/2008/layout/LinedList"/>
    <dgm:cxn modelId="{42D69920-136C-4BAB-BECB-1E83F3D2E7FE}" type="presParOf" srcId="{981B86AC-65AD-4AE1-95AB-E6E7B5D587D4}" destId="{31BB48F7-1225-4EEB-9F30-79838D2F985F}" srcOrd="4" destOrd="0" presId="urn:microsoft.com/office/officeart/2008/layout/LinedList"/>
    <dgm:cxn modelId="{C2981930-D5F2-47D9-B70D-9ACE9B67AE1B}" type="presParOf" srcId="{981B86AC-65AD-4AE1-95AB-E6E7B5D587D4}" destId="{73C6FE11-4F78-4FBF-93F7-513C04D2BC25}" srcOrd="5" destOrd="0" presId="urn:microsoft.com/office/officeart/2008/layout/LinedList"/>
    <dgm:cxn modelId="{EC2609C9-F722-4922-95F0-A7F5B7C225B5}" type="presParOf" srcId="{73C6FE11-4F78-4FBF-93F7-513C04D2BC25}" destId="{08A4B6E0-045E-4F4D-B759-3D6601F283AE}" srcOrd="0" destOrd="0" presId="urn:microsoft.com/office/officeart/2008/layout/LinedList"/>
    <dgm:cxn modelId="{69E06F2D-9BEC-440B-8956-1E00492DE5F7}" type="presParOf" srcId="{73C6FE11-4F78-4FBF-93F7-513C04D2BC25}" destId="{C2ED1D74-833B-4D3E-AFB3-7A6E7D7DC282}" srcOrd="1" destOrd="0" presId="urn:microsoft.com/office/officeart/2008/layout/LinedList"/>
    <dgm:cxn modelId="{E70AAFA9-0C12-4DB8-BC0F-80FB58D92ED1}" type="presParOf" srcId="{981B86AC-65AD-4AE1-95AB-E6E7B5D587D4}" destId="{63900A72-B668-4E4E-8784-CEC6991B2452}" srcOrd="6" destOrd="0" presId="urn:microsoft.com/office/officeart/2008/layout/LinedList"/>
    <dgm:cxn modelId="{BC465E0C-6531-4F8C-8D4E-1F1E0A309054}" type="presParOf" srcId="{981B86AC-65AD-4AE1-95AB-E6E7B5D587D4}" destId="{A528D954-FF86-4003-AB60-6E6F962D54E4}" srcOrd="7" destOrd="0" presId="urn:microsoft.com/office/officeart/2008/layout/LinedList"/>
    <dgm:cxn modelId="{95294CE9-BEAF-4DC3-B643-802207711970}" type="presParOf" srcId="{A528D954-FF86-4003-AB60-6E6F962D54E4}" destId="{398F4361-040E-4867-94E1-F55271CC5D46}" srcOrd="0" destOrd="0" presId="urn:microsoft.com/office/officeart/2008/layout/LinedList"/>
    <dgm:cxn modelId="{EA40C661-13E8-4602-95FB-AB6B9AAB7795}" type="presParOf" srcId="{A528D954-FF86-4003-AB60-6E6F962D54E4}" destId="{806B2B52-DBAE-4F5B-9104-49B8752790EE}" srcOrd="1" destOrd="0" presId="urn:microsoft.com/office/officeart/2008/layout/LinedList"/>
    <dgm:cxn modelId="{496A2CE8-B37E-497F-8A86-ED1C6E984B10}" type="presParOf" srcId="{981B86AC-65AD-4AE1-95AB-E6E7B5D587D4}" destId="{E65498F4-8E7F-44AB-A9C9-58FCA59BB1C2}" srcOrd="8" destOrd="0" presId="urn:microsoft.com/office/officeart/2008/layout/LinedList"/>
    <dgm:cxn modelId="{0789EEAF-0F3F-4EAC-AC38-D87D9957A9FC}" type="presParOf" srcId="{981B86AC-65AD-4AE1-95AB-E6E7B5D587D4}" destId="{1BCE4C67-59C1-499C-BD95-BD827358D5F5}" srcOrd="9" destOrd="0" presId="urn:microsoft.com/office/officeart/2008/layout/LinedList"/>
    <dgm:cxn modelId="{F6912633-901E-4BCD-B58C-87B385A7F575}" type="presParOf" srcId="{1BCE4C67-59C1-499C-BD95-BD827358D5F5}" destId="{6AE89402-42F0-41A9-A716-AB676CFC025B}" srcOrd="0" destOrd="0" presId="urn:microsoft.com/office/officeart/2008/layout/LinedList"/>
    <dgm:cxn modelId="{5B166337-1EEF-4260-8F92-79BEA90AF377}" type="presParOf" srcId="{1BCE4C67-59C1-499C-BD95-BD827358D5F5}" destId="{AF5DB7E5-CD72-4170-8256-C43438C3C48C}" srcOrd="1" destOrd="0" presId="urn:microsoft.com/office/officeart/2008/layout/LinedList"/>
    <dgm:cxn modelId="{4B1A54EF-4E7F-4A7C-B648-5BAE09F943DA}" type="presParOf" srcId="{981B86AC-65AD-4AE1-95AB-E6E7B5D587D4}" destId="{8CDC4D9F-2FFF-4B92-88D9-48E4A0164F59}" srcOrd="10" destOrd="0" presId="urn:microsoft.com/office/officeart/2008/layout/LinedList"/>
    <dgm:cxn modelId="{3F6117C5-B09C-4A26-86CB-BC8104EE36E6}" type="presParOf" srcId="{981B86AC-65AD-4AE1-95AB-E6E7B5D587D4}" destId="{796ADB18-5224-4000-90EA-AC6A05E788EC}" srcOrd="11" destOrd="0" presId="urn:microsoft.com/office/officeart/2008/layout/LinedList"/>
    <dgm:cxn modelId="{4F8DE5B6-8E8A-40C6-9288-44661723271E}" type="presParOf" srcId="{796ADB18-5224-4000-90EA-AC6A05E788EC}" destId="{B2652444-F71D-4DF7-9663-C85E0F2A740F}" srcOrd="0" destOrd="0" presId="urn:microsoft.com/office/officeart/2008/layout/LinedList"/>
    <dgm:cxn modelId="{D48119D2-C00E-4278-849F-C3C2EF381C9F}" type="presParOf" srcId="{796ADB18-5224-4000-90EA-AC6A05E788EC}" destId="{9B248F63-2053-472C-B098-761E770C7A13}" srcOrd="1" destOrd="0" presId="urn:microsoft.com/office/officeart/2008/layout/LinedList"/>
    <dgm:cxn modelId="{E07609CE-323F-4C4A-B144-24942734B54B}" type="presParOf" srcId="{981B86AC-65AD-4AE1-95AB-E6E7B5D587D4}" destId="{78DDD116-382B-473B-B3C0-69270BC74C23}" srcOrd="12" destOrd="0" presId="urn:microsoft.com/office/officeart/2008/layout/LinedList"/>
    <dgm:cxn modelId="{A225A66F-176B-4636-8D89-7A601309CE7F}" type="presParOf" srcId="{981B86AC-65AD-4AE1-95AB-E6E7B5D587D4}" destId="{3C87205D-55C2-41B7-BE45-6B0F0C77CD33}" srcOrd="13" destOrd="0" presId="urn:microsoft.com/office/officeart/2008/layout/LinedList"/>
    <dgm:cxn modelId="{D1670BA4-7669-49FD-AA4D-3096ABCB8EC1}" type="presParOf" srcId="{3C87205D-55C2-41B7-BE45-6B0F0C77CD33}" destId="{D317A126-0282-4AFB-A913-9955E56B8DF2}" srcOrd="0" destOrd="0" presId="urn:microsoft.com/office/officeart/2008/layout/LinedList"/>
    <dgm:cxn modelId="{DC0036A9-0DCB-4917-A0F1-4A6FBB4E5CEA}" type="presParOf" srcId="{3C87205D-55C2-41B7-BE45-6B0F0C77CD33}" destId="{3D9097EE-1F3E-45AF-A22F-BF85B1451C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205996-7995-47B3-BB5A-B446B1555E1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0750A9-4E42-459B-989A-098C2E8B6241}">
      <dgm:prSet/>
      <dgm:spPr/>
      <dgm:t>
        <a:bodyPr/>
        <a:lstStyle/>
        <a:p>
          <a:pPr>
            <a:lnSpc>
              <a:spcPct val="100000"/>
            </a:lnSpc>
          </a:pPr>
          <a:r>
            <a:rPr lang="es-HN"/>
            <a:t>Alta competitividad política</a:t>
          </a:r>
          <a:endParaRPr lang="en-US"/>
        </a:p>
      </dgm:t>
    </dgm:pt>
    <dgm:pt modelId="{1C2ABAB0-A629-4CB4-A0F4-58C5FFEC2FB5}" type="parTrans" cxnId="{FECF273C-3E76-4FBE-90DF-47EB5EA3A477}">
      <dgm:prSet/>
      <dgm:spPr/>
      <dgm:t>
        <a:bodyPr/>
        <a:lstStyle/>
        <a:p>
          <a:endParaRPr lang="en-US"/>
        </a:p>
      </dgm:t>
    </dgm:pt>
    <dgm:pt modelId="{EB397125-CF60-40FF-993E-9F0095C7B9A7}" type="sibTrans" cxnId="{FECF273C-3E76-4FBE-90DF-47EB5EA3A4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9178A1-820E-4220-8136-5A4379E7B6B4}">
      <dgm:prSet/>
      <dgm:spPr/>
      <dgm:t>
        <a:bodyPr/>
        <a:lstStyle/>
        <a:p>
          <a:pPr>
            <a:lnSpc>
              <a:spcPct val="100000"/>
            </a:lnSpc>
          </a:pPr>
          <a:r>
            <a:rPr lang="es-HN" dirty="0"/>
            <a:t>Amplia participación ciudadana</a:t>
          </a:r>
          <a:endParaRPr lang="en-US" dirty="0"/>
        </a:p>
      </dgm:t>
    </dgm:pt>
    <dgm:pt modelId="{B16AA27C-4F64-4917-B928-2B633C6EB058}" type="parTrans" cxnId="{D8A5C278-AEF6-4DD6-82BB-18723009D2E6}">
      <dgm:prSet/>
      <dgm:spPr/>
      <dgm:t>
        <a:bodyPr/>
        <a:lstStyle/>
        <a:p>
          <a:endParaRPr lang="en-US"/>
        </a:p>
      </dgm:t>
    </dgm:pt>
    <dgm:pt modelId="{DC8BFBFE-8E47-45F2-97F4-3612C53D80AF}" type="sibTrans" cxnId="{D8A5C278-AEF6-4DD6-82BB-18723009D2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3790962-F3CB-4A8D-A2D8-63B1858D42BE}">
      <dgm:prSet/>
      <dgm:spPr/>
      <dgm:t>
        <a:bodyPr/>
        <a:lstStyle/>
        <a:p>
          <a:pPr>
            <a:lnSpc>
              <a:spcPct val="100000"/>
            </a:lnSpc>
          </a:pPr>
          <a:r>
            <a:rPr lang="es-HN"/>
            <a:t>Elevada expectativa sobre la función jurisdiccional</a:t>
          </a:r>
          <a:endParaRPr lang="en-US"/>
        </a:p>
      </dgm:t>
    </dgm:pt>
    <dgm:pt modelId="{D88E5C04-D7CC-4DAD-8778-78308311FDEF}" type="parTrans" cxnId="{5A591BC8-CA43-49D1-BDB3-8A2AA42C315D}">
      <dgm:prSet/>
      <dgm:spPr/>
      <dgm:t>
        <a:bodyPr/>
        <a:lstStyle/>
        <a:p>
          <a:endParaRPr lang="en-US"/>
        </a:p>
      </dgm:t>
    </dgm:pt>
    <dgm:pt modelId="{A89408E5-8660-4376-A361-7769EB169FD7}" type="sibTrans" cxnId="{5A591BC8-CA43-49D1-BDB3-8A2AA42C315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F506BE0-C23A-4C46-8E6C-CC769E45D817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s-HN" dirty="0"/>
            <a:t>Especial relevancia tras agotarse la vía administrativa ante el Consejo Nacional Electoral.</a:t>
          </a:r>
          <a:endParaRPr lang="en-US" dirty="0"/>
        </a:p>
      </dgm:t>
    </dgm:pt>
    <dgm:pt modelId="{12A3EF05-6CB9-446A-925B-1D3FF36BB092}" type="parTrans" cxnId="{8401F681-57F2-45AC-97DA-CCE54EBAEC8C}">
      <dgm:prSet/>
      <dgm:spPr/>
      <dgm:t>
        <a:bodyPr/>
        <a:lstStyle/>
        <a:p>
          <a:endParaRPr lang="en-US"/>
        </a:p>
      </dgm:t>
    </dgm:pt>
    <dgm:pt modelId="{4FBE3096-DA94-4AE7-9DD3-7302DFFDCE6F}" type="sibTrans" cxnId="{8401F681-57F2-45AC-97DA-CCE54EBAEC8C}">
      <dgm:prSet/>
      <dgm:spPr/>
      <dgm:t>
        <a:bodyPr/>
        <a:lstStyle/>
        <a:p>
          <a:endParaRPr lang="en-US"/>
        </a:p>
      </dgm:t>
    </dgm:pt>
    <dgm:pt modelId="{ABCF614E-DC47-4A70-943D-D10D944DDBB7}" type="pres">
      <dgm:prSet presAssocID="{78205996-7995-47B3-BB5A-B446B1555E1D}" presName="root" presStyleCnt="0">
        <dgm:presLayoutVars>
          <dgm:dir/>
          <dgm:resizeHandles val="exact"/>
        </dgm:presLayoutVars>
      </dgm:prSet>
      <dgm:spPr/>
    </dgm:pt>
    <dgm:pt modelId="{02A17DDE-E567-4E2D-8B89-36ED9238262E}" type="pres">
      <dgm:prSet presAssocID="{78205996-7995-47B3-BB5A-B446B1555E1D}" presName="container" presStyleCnt="0">
        <dgm:presLayoutVars>
          <dgm:dir/>
          <dgm:resizeHandles val="exact"/>
        </dgm:presLayoutVars>
      </dgm:prSet>
      <dgm:spPr/>
    </dgm:pt>
    <dgm:pt modelId="{1B79E45F-6AC7-4973-84E1-572CED6A3D2C}" type="pres">
      <dgm:prSet presAssocID="{740750A9-4E42-459B-989A-098C2E8B6241}" presName="compNode" presStyleCnt="0"/>
      <dgm:spPr/>
    </dgm:pt>
    <dgm:pt modelId="{63205E83-052E-499B-9DB9-1142298D65A2}" type="pres">
      <dgm:prSet presAssocID="{740750A9-4E42-459B-989A-098C2E8B6241}" presName="iconBgRect" presStyleLbl="bgShp" presStyleIdx="0" presStyleCnt="4"/>
      <dgm:spPr/>
    </dgm:pt>
    <dgm:pt modelId="{23754532-1E0A-4F20-9528-6532B14220D2}" type="pres">
      <dgm:prSet presAssocID="{740750A9-4E42-459B-989A-098C2E8B624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121408F1-BB4B-4BF5-B04F-1EBAC999E7D6}" type="pres">
      <dgm:prSet presAssocID="{740750A9-4E42-459B-989A-098C2E8B6241}" presName="spaceRect" presStyleCnt="0"/>
      <dgm:spPr/>
    </dgm:pt>
    <dgm:pt modelId="{BB238A98-A07C-4A65-BD99-410FC59B2CFB}" type="pres">
      <dgm:prSet presAssocID="{740750A9-4E42-459B-989A-098C2E8B6241}" presName="textRect" presStyleLbl="revTx" presStyleIdx="0" presStyleCnt="4">
        <dgm:presLayoutVars>
          <dgm:chMax val="1"/>
          <dgm:chPref val="1"/>
        </dgm:presLayoutVars>
      </dgm:prSet>
      <dgm:spPr/>
    </dgm:pt>
    <dgm:pt modelId="{F9185CBB-8588-4C71-9FFF-A4EB063B3F48}" type="pres">
      <dgm:prSet presAssocID="{EB397125-CF60-40FF-993E-9F0095C7B9A7}" presName="sibTrans" presStyleLbl="sibTrans2D1" presStyleIdx="0" presStyleCnt="0"/>
      <dgm:spPr/>
    </dgm:pt>
    <dgm:pt modelId="{6E4D2C46-360E-43DC-9ACB-B5E78C21BEFE}" type="pres">
      <dgm:prSet presAssocID="{6D9178A1-820E-4220-8136-5A4379E7B6B4}" presName="compNode" presStyleCnt="0"/>
      <dgm:spPr/>
    </dgm:pt>
    <dgm:pt modelId="{221475EB-BE8C-49B4-8646-B6F5369C80D9}" type="pres">
      <dgm:prSet presAssocID="{6D9178A1-820E-4220-8136-5A4379E7B6B4}" presName="iconBgRect" presStyleLbl="bgShp" presStyleIdx="1" presStyleCnt="4"/>
      <dgm:spPr/>
    </dgm:pt>
    <dgm:pt modelId="{6AA0EDF4-ED4E-4C2E-A000-5E110CD7E1A7}" type="pres">
      <dgm:prSet presAssocID="{6D9178A1-820E-4220-8136-5A4379E7B6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69195A7D-ECFB-44F8-AEED-4143786B337D}" type="pres">
      <dgm:prSet presAssocID="{6D9178A1-820E-4220-8136-5A4379E7B6B4}" presName="spaceRect" presStyleCnt="0"/>
      <dgm:spPr/>
    </dgm:pt>
    <dgm:pt modelId="{DAB8D0D8-63D7-49DE-A6EA-9AA50706DA38}" type="pres">
      <dgm:prSet presAssocID="{6D9178A1-820E-4220-8136-5A4379E7B6B4}" presName="textRect" presStyleLbl="revTx" presStyleIdx="1" presStyleCnt="4">
        <dgm:presLayoutVars>
          <dgm:chMax val="1"/>
          <dgm:chPref val="1"/>
        </dgm:presLayoutVars>
      </dgm:prSet>
      <dgm:spPr/>
    </dgm:pt>
    <dgm:pt modelId="{5E51F02B-D7F5-411B-8C58-5327C7B2E2FE}" type="pres">
      <dgm:prSet presAssocID="{DC8BFBFE-8E47-45F2-97F4-3612C53D80AF}" presName="sibTrans" presStyleLbl="sibTrans2D1" presStyleIdx="0" presStyleCnt="0"/>
      <dgm:spPr/>
    </dgm:pt>
    <dgm:pt modelId="{538B12E4-52F0-4560-A1B5-52D1329D2435}" type="pres">
      <dgm:prSet presAssocID="{F3790962-F3CB-4A8D-A2D8-63B1858D42BE}" presName="compNode" presStyleCnt="0"/>
      <dgm:spPr/>
    </dgm:pt>
    <dgm:pt modelId="{D2F00378-D990-42A8-BEA4-97944BC1B5EA}" type="pres">
      <dgm:prSet presAssocID="{F3790962-F3CB-4A8D-A2D8-63B1858D42BE}" presName="iconBgRect" presStyleLbl="bgShp" presStyleIdx="2" presStyleCnt="4"/>
      <dgm:spPr/>
    </dgm:pt>
    <dgm:pt modelId="{2DBEA557-9C64-4B73-BB94-699F8F446606}" type="pres">
      <dgm:prSet presAssocID="{F3790962-F3CB-4A8D-A2D8-63B1858D42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67F39178-45A3-4702-B90C-F640A978DF02}" type="pres">
      <dgm:prSet presAssocID="{F3790962-F3CB-4A8D-A2D8-63B1858D42BE}" presName="spaceRect" presStyleCnt="0"/>
      <dgm:spPr/>
    </dgm:pt>
    <dgm:pt modelId="{F139781A-9A7F-4250-845D-272005866118}" type="pres">
      <dgm:prSet presAssocID="{F3790962-F3CB-4A8D-A2D8-63B1858D42BE}" presName="textRect" presStyleLbl="revTx" presStyleIdx="2" presStyleCnt="4">
        <dgm:presLayoutVars>
          <dgm:chMax val="1"/>
          <dgm:chPref val="1"/>
        </dgm:presLayoutVars>
      </dgm:prSet>
      <dgm:spPr/>
    </dgm:pt>
    <dgm:pt modelId="{70C87403-C258-4A71-9C9B-E00C5AF6E652}" type="pres">
      <dgm:prSet presAssocID="{A89408E5-8660-4376-A361-7769EB169FD7}" presName="sibTrans" presStyleLbl="sibTrans2D1" presStyleIdx="0" presStyleCnt="0"/>
      <dgm:spPr/>
    </dgm:pt>
    <dgm:pt modelId="{7F0E7623-CAF1-48C4-BF0E-80989D1BEE2A}" type="pres">
      <dgm:prSet presAssocID="{5F506BE0-C23A-4C46-8E6C-CC769E45D817}" presName="compNode" presStyleCnt="0"/>
      <dgm:spPr/>
    </dgm:pt>
    <dgm:pt modelId="{CDDE42E7-F83A-4CB0-B9A6-FB874D5433E6}" type="pres">
      <dgm:prSet presAssocID="{5F506BE0-C23A-4C46-8E6C-CC769E45D817}" presName="iconBgRect" presStyleLbl="bgShp" presStyleIdx="3" presStyleCnt="4"/>
      <dgm:spPr/>
    </dgm:pt>
    <dgm:pt modelId="{4BBAB476-3893-48D1-98DD-EEF25E4DE535}" type="pres">
      <dgm:prSet presAssocID="{5F506BE0-C23A-4C46-8E6C-CC769E45D81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iódico"/>
        </a:ext>
      </dgm:extLst>
    </dgm:pt>
    <dgm:pt modelId="{58B7578F-EA8C-4DE7-9D09-020FFC46DC57}" type="pres">
      <dgm:prSet presAssocID="{5F506BE0-C23A-4C46-8E6C-CC769E45D817}" presName="spaceRect" presStyleCnt="0"/>
      <dgm:spPr/>
    </dgm:pt>
    <dgm:pt modelId="{F8F4B098-1033-4B95-A28D-77FFBD536810}" type="pres">
      <dgm:prSet presAssocID="{5F506BE0-C23A-4C46-8E6C-CC769E45D81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596C91C-768B-4B20-97C3-4136B9F2134D}" type="presOf" srcId="{5F506BE0-C23A-4C46-8E6C-CC769E45D817}" destId="{F8F4B098-1033-4B95-A28D-77FFBD536810}" srcOrd="0" destOrd="0" presId="urn:microsoft.com/office/officeart/2018/2/layout/IconCircleList"/>
    <dgm:cxn modelId="{1FCF7723-8EDB-4822-90A3-8303808F9C41}" type="presOf" srcId="{78205996-7995-47B3-BB5A-B446B1555E1D}" destId="{ABCF614E-DC47-4A70-943D-D10D944DDBB7}" srcOrd="0" destOrd="0" presId="urn:microsoft.com/office/officeart/2018/2/layout/IconCircleList"/>
    <dgm:cxn modelId="{FECF273C-3E76-4FBE-90DF-47EB5EA3A477}" srcId="{78205996-7995-47B3-BB5A-B446B1555E1D}" destId="{740750A9-4E42-459B-989A-098C2E8B6241}" srcOrd="0" destOrd="0" parTransId="{1C2ABAB0-A629-4CB4-A0F4-58C5FFEC2FB5}" sibTransId="{EB397125-CF60-40FF-993E-9F0095C7B9A7}"/>
    <dgm:cxn modelId="{B0EE7354-CB8B-4B10-A48E-3FFC1B4294C2}" type="presOf" srcId="{A89408E5-8660-4376-A361-7769EB169FD7}" destId="{70C87403-C258-4A71-9C9B-E00C5AF6E652}" srcOrd="0" destOrd="0" presId="urn:microsoft.com/office/officeart/2018/2/layout/IconCircleList"/>
    <dgm:cxn modelId="{D8A5C278-AEF6-4DD6-82BB-18723009D2E6}" srcId="{78205996-7995-47B3-BB5A-B446B1555E1D}" destId="{6D9178A1-820E-4220-8136-5A4379E7B6B4}" srcOrd="1" destOrd="0" parTransId="{B16AA27C-4F64-4917-B928-2B633C6EB058}" sibTransId="{DC8BFBFE-8E47-45F2-97F4-3612C53D80AF}"/>
    <dgm:cxn modelId="{8401F681-57F2-45AC-97DA-CCE54EBAEC8C}" srcId="{78205996-7995-47B3-BB5A-B446B1555E1D}" destId="{5F506BE0-C23A-4C46-8E6C-CC769E45D817}" srcOrd="3" destOrd="0" parTransId="{12A3EF05-6CB9-446A-925B-1D3FF36BB092}" sibTransId="{4FBE3096-DA94-4AE7-9DD3-7302DFFDCE6F}"/>
    <dgm:cxn modelId="{4D84BCA8-5679-4CBB-A4D9-17412EDA6FD3}" type="presOf" srcId="{740750A9-4E42-459B-989A-098C2E8B6241}" destId="{BB238A98-A07C-4A65-BD99-410FC59B2CFB}" srcOrd="0" destOrd="0" presId="urn:microsoft.com/office/officeart/2018/2/layout/IconCircleList"/>
    <dgm:cxn modelId="{8E8933AF-2215-4478-8CE7-E1843252778A}" type="presOf" srcId="{F3790962-F3CB-4A8D-A2D8-63B1858D42BE}" destId="{F139781A-9A7F-4250-845D-272005866118}" srcOrd="0" destOrd="0" presId="urn:microsoft.com/office/officeart/2018/2/layout/IconCircleList"/>
    <dgm:cxn modelId="{290172BF-95F5-4B77-8773-790141EEB35E}" type="presOf" srcId="{DC8BFBFE-8E47-45F2-97F4-3612C53D80AF}" destId="{5E51F02B-D7F5-411B-8C58-5327C7B2E2FE}" srcOrd="0" destOrd="0" presId="urn:microsoft.com/office/officeart/2018/2/layout/IconCircleList"/>
    <dgm:cxn modelId="{5A591BC8-CA43-49D1-BDB3-8A2AA42C315D}" srcId="{78205996-7995-47B3-BB5A-B446B1555E1D}" destId="{F3790962-F3CB-4A8D-A2D8-63B1858D42BE}" srcOrd="2" destOrd="0" parTransId="{D88E5C04-D7CC-4DAD-8778-78308311FDEF}" sibTransId="{A89408E5-8660-4376-A361-7769EB169FD7}"/>
    <dgm:cxn modelId="{B87BC3EF-660C-46ED-91A2-2FBA92343EBF}" type="presOf" srcId="{EB397125-CF60-40FF-993E-9F0095C7B9A7}" destId="{F9185CBB-8588-4C71-9FFF-A4EB063B3F48}" srcOrd="0" destOrd="0" presId="urn:microsoft.com/office/officeart/2018/2/layout/IconCircleList"/>
    <dgm:cxn modelId="{B6FBC1F5-CCB9-4AD7-B55F-65069451EB19}" type="presOf" srcId="{6D9178A1-820E-4220-8136-5A4379E7B6B4}" destId="{DAB8D0D8-63D7-49DE-A6EA-9AA50706DA38}" srcOrd="0" destOrd="0" presId="urn:microsoft.com/office/officeart/2018/2/layout/IconCircleList"/>
    <dgm:cxn modelId="{9EB28974-193F-43D5-A030-501A516760DC}" type="presParOf" srcId="{ABCF614E-DC47-4A70-943D-D10D944DDBB7}" destId="{02A17DDE-E567-4E2D-8B89-36ED9238262E}" srcOrd="0" destOrd="0" presId="urn:microsoft.com/office/officeart/2018/2/layout/IconCircleList"/>
    <dgm:cxn modelId="{7126D71F-9A6D-4FA1-9735-812ACAFFFDF2}" type="presParOf" srcId="{02A17DDE-E567-4E2D-8B89-36ED9238262E}" destId="{1B79E45F-6AC7-4973-84E1-572CED6A3D2C}" srcOrd="0" destOrd="0" presId="urn:microsoft.com/office/officeart/2018/2/layout/IconCircleList"/>
    <dgm:cxn modelId="{ABF02842-F75E-4C8A-8BBE-06D35FF3F549}" type="presParOf" srcId="{1B79E45F-6AC7-4973-84E1-572CED6A3D2C}" destId="{63205E83-052E-499B-9DB9-1142298D65A2}" srcOrd="0" destOrd="0" presId="urn:microsoft.com/office/officeart/2018/2/layout/IconCircleList"/>
    <dgm:cxn modelId="{124AE146-8C82-47A2-9EE0-F977D0C6A9D1}" type="presParOf" srcId="{1B79E45F-6AC7-4973-84E1-572CED6A3D2C}" destId="{23754532-1E0A-4F20-9528-6532B14220D2}" srcOrd="1" destOrd="0" presId="urn:microsoft.com/office/officeart/2018/2/layout/IconCircleList"/>
    <dgm:cxn modelId="{77F8E19F-3C88-48AE-8B24-5AE6D9E8FFC0}" type="presParOf" srcId="{1B79E45F-6AC7-4973-84E1-572CED6A3D2C}" destId="{121408F1-BB4B-4BF5-B04F-1EBAC999E7D6}" srcOrd="2" destOrd="0" presId="urn:microsoft.com/office/officeart/2018/2/layout/IconCircleList"/>
    <dgm:cxn modelId="{881C4FA0-D7D1-4524-842C-8F6375331FAB}" type="presParOf" srcId="{1B79E45F-6AC7-4973-84E1-572CED6A3D2C}" destId="{BB238A98-A07C-4A65-BD99-410FC59B2CFB}" srcOrd="3" destOrd="0" presId="urn:microsoft.com/office/officeart/2018/2/layout/IconCircleList"/>
    <dgm:cxn modelId="{2F17D643-92F8-484B-A302-AA387DF6AF4D}" type="presParOf" srcId="{02A17DDE-E567-4E2D-8B89-36ED9238262E}" destId="{F9185CBB-8588-4C71-9FFF-A4EB063B3F48}" srcOrd="1" destOrd="0" presId="urn:microsoft.com/office/officeart/2018/2/layout/IconCircleList"/>
    <dgm:cxn modelId="{CAB92B1E-F9FA-42BF-AE38-75B030F09F85}" type="presParOf" srcId="{02A17DDE-E567-4E2D-8B89-36ED9238262E}" destId="{6E4D2C46-360E-43DC-9ACB-B5E78C21BEFE}" srcOrd="2" destOrd="0" presId="urn:microsoft.com/office/officeart/2018/2/layout/IconCircleList"/>
    <dgm:cxn modelId="{10E55380-6FF0-43A8-944F-D905928466BD}" type="presParOf" srcId="{6E4D2C46-360E-43DC-9ACB-B5E78C21BEFE}" destId="{221475EB-BE8C-49B4-8646-B6F5369C80D9}" srcOrd="0" destOrd="0" presId="urn:microsoft.com/office/officeart/2018/2/layout/IconCircleList"/>
    <dgm:cxn modelId="{8B5892BC-BBE0-4565-95D2-9A00F0565E4A}" type="presParOf" srcId="{6E4D2C46-360E-43DC-9ACB-B5E78C21BEFE}" destId="{6AA0EDF4-ED4E-4C2E-A000-5E110CD7E1A7}" srcOrd="1" destOrd="0" presId="urn:microsoft.com/office/officeart/2018/2/layout/IconCircleList"/>
    <dgm:cxn modelId="{7263F36B-5230-4154-919A-9A172172330E}" type="presParOf" srcId="{6E4D2C46-360E-43DC-9ACB-B5E78C21BEFE}" destId="{69195A7D-ECFB-44F8-AEED-4143786B337D}" srcOrd="2" destOrd="0" presId="urn:microsoft.com/office/officeart/2018/2/layout/IconCircleList"/>
    <dgm:cxn modelId="{D0227064-96E7-475C-A331-3A442A4DBE37}" type="presParOf" srcId="{6E4D2C46-360E-43DC-9ACB-B5E78C21BEFE}" destId="{DAB8D0D8-63D7-49DE-A6EA-9AA50706DA38}" srcOrd="3" destOrd="0" presId="urn:microsoft.com/office/officeart/2018/2/layout/IconCircleList"/>
    <dgm:cxn modelId="{9A5D8734-38E0-45A1-8C0C-19E8F326AB00}" type="presParOf" srcId="{02A17DDE-E567-4E2D-8B89-36ED9238262E}" destId="{5E51F02B-D7F5-411B-8C58-5327C7B2E2FE}" srcOrd="3" destOrd="0" presId="urn:microsoft.com/office/officeart/2018/2/layout/IconCircleList"/>
    <dgm:cxn modelId="{55CF5739-E821-4E3C-8781-6DFF3F4CC272}" type="presParOf" srcId="{02A17DDE-E567-4E2D-8B89-36ED9238262E}" destId="{538B12E4-52F0-4560-A1B5-52D1329D2435}" srcOrd="4" destOrd="0" presId="urn:microsoft.com/office/officeart/2018/2/layout/IconCircleList"/>
    <dgm:cxn modelId="{C846828A-344F-4376-9C4F-0F32FC813A9C}" type="presParOf" srcId="{538B12E4-52F0-4560-A1B5-52D1329D2435}" destId="{D2F00378-D990-42A8-BEA4-97944BC1B5EA}" srcOrd="0" destOrd="0" presId="urn:microsoft.com/office/officeart/2018/2/layout/IconCircleList"/>
    <dgm:cxn modelId="{D675B756-C6AF-411D-9D25-D16981013A31}" type="presParOf" srcId="{538B12E4-52F0-4560-A1B5-52D1329D2435}" destId="{2DBEA557-9C64-4B73-BB94-699F8F446606}" srcOrd="1" destOrd="0" presId="urn:microsoft.com/office/officeart/2018/2/layout/IconCircleList"/>
    <dgm:cxn modelId="{F2EA27B9-D9C2-403B-8010-1D77498EF71D}" type="presParOf" srcId="{538B12E4-52F0-4560-A1B5-52D1329D2435}" destId="{67F39178-45A3-4702-B90C-F640A978DF02}" srcOrd="2" destOrd="0" presId="urn:microsoft.com/office/officeart/2018/2/layout/IconCircleList"/>
    <dgm:cxn modelId="{C27CDD2B-3FFC-42B3-9EB2-49CFA3D7F262}" type="presParOf" srcId="{538B12E4-52F0-4560-A1B5-52D1329D2435}" destId="{F139781A-9A7F-4250-845D-272005866118}" srcOrd="3" destOrd="0" presId="urn:microsoft.com/office/officeart/2018/2/layout/IconCircleList"/>
    <dgm:cxn modelId="{DC3AFF9B-EA96-4D9A-8CCA-68B8D8C9EA13}" type="presParOf" srcId="{02A17DDE-E567-4E2D-8B89-36ED9238262E}" destId="{70C87403-C258-4A71-9C9B-E00C5AF6E652}" srcOrd="5" destOrd="0" presId="urn:microsoft.com/office/officeart/2018/2/layout/IconCircleList"/>
    <dgm:cxn modelId="{3C41554D-44BA-4C32-8F88-A8272531E568}" type="presParOf" srcId="{02A17DDE-E567-4E2D-8B89-36ED9238262E}" destId="{7F0E7623-CAF1-48C4-BF0E-80989D1BEE2A}" srcOrd="6" destOrd="0" presId="urn:microsoft.com/office/officeart/2018/2/layout/IconCircleList"/>
    <dgm:cxn modelId="{6362D619-AE5D-4181-A477-99CFDD844C76}" type="presParOf" srcId="{7F0E7623-CAF1-48C4-BF0E-80989D1BEE2A}" destId="{CDDE42E7-F83A-4CB0-B9A6-FB874D5433E6}" srcOrd="0" destOrd="0" presId="urn:microsoft.com/office/officeart/2018/2/layout/IconCircleList"/>
    <dgm:cxn modelId="{E7A46523-5765-4C09-BD8B-37F620F7F553}" type="presParOf" srcId="{7F0E7623-CAF1-48C4-BF0E-80989D1BEE2A}" destId="{4BBAB476-3893-48D1-98DD-EEF25E4DE535}" srcOrd="1" destOrd="0" presId="urn:microsoft.com/office/officeart/2018/2/layout/IconCircleList"/>
    <dgm:cxn modelId="{90DF8322-3817-4E47-B1ED-8856254A0AA4}" type="presParOf" srcId="{7F0E7623-CAF1-48C4-BF0E-80989D1BEE2A}" destId="{58B7578F-EA8C-4DE7-9D09-020FFC46DC57}" srcOrd="2" destOrd="0" presId="urn:microsoft.com/office/officeart/2018/2/layout/IconCircleList"/>
    <dgm:cxn modelId="{E9C1FA05-2E51-4715-951B-3631779464B5}" type="presParOf" srcId="{7F0E7623-CAF1-48C4-BF0E-80989D1BEE2A}" destId="{F8F4B098-1033-4B95-A28D-77FFBD53681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0D6A33-F8EF-4350-9BA4-2EBA0D72E0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E54E9-AB28-47F0-8AC8-8CDFB5BD349E}">
      <dgm:prSet custT="1"/>
      <dgm:spPr/>
      <dgm:t>
        <a:bodyPr/>
        <a:lstStyle/>
        <a:p>
          <a:endParaRPr lang="en-US" sz="2400" dirty="0"/>
        </a:p>
      </dgm:t>
    </dgm:pt>
    <dgm:pt modelId="{9E7BBD6E-892A-440E-BCD5-9CB7D527FC92}" type="sibTrans" cxnId="{081709D1-D35E-4721-8AEF-07C8E3A74FB6}">
      <dgm:prSet/>
      <dgm:spPr/>
      <dgm:t>
        <a:bodyPr/>
        <a:lstStyle/>
        <a:p>
          <a:endParaRPr lang="en-US" sz="2400"/>
        </a:p>
      </dgm:t>
    </dgm:pt>
    <dgm:pt modelId="{A39DDB3C-9592-45B7-AC2F-7F06CE2F115A}" type="parTrans" cxnId="{081709D1-D35E-4721-8AEF-07C8E3A74FB6}">
      <dgm:prSet/>
      <dgm:spPr/>
      <dgm:t>
        <a:bodyPr/>
        <a:lstStyle/>
        <a:p>
          <a:endParaRPr lang="en-US" sz="2400"/>
        </a:p>
      </dgm:t>
    </dgm:pt>
    <dgm:pt modelId="{D719D0CB-403D-4D43-96D7-689E95997531}" type="pres">
      <dgm:prSet presAssocID="{020D6A33-F8EF-4350-9BA4-2EBA0D72E0BD}" presName="vert0" presStyleCnt="0">
        <dgm:presLayoutVars>
          <dgm:dir/>
          <dgm:animOne val="branch"/>
          <dgm:animLvl val="lvl"/>
        </dgm:presLayoutVars>
      </dgm:prSet>
      <dgm:spPr/>
    </dgm:pt>
    <dgm:pt modelId="{C221173F-AA36-4AF0-B6E0-9424F9E78AC8}" type="pres">
      <dgm:prSet presAssocID="{526E54E9-AB28-47F0-8AC8-8CDFB5BD349E}" presName="thickLine" presStyleLbl="alignNode1" presStyleIdx="0" presStyleCnt="1" custLinFactNeighborX="1028" custLinFactNeighborY="-23022"/>
      <dgm:spPr/>
    </dgm:pt>
    <dgm:pt modelId="{C0A06467-FC17-4CCC-8DC7-14B0185CCEE2}" type="pres">
      <dgm:prSet presAssocID="{526E54E9-AB28-47F0-8AC8-8CDFB5BD349E}" presName="horz1" presStyleCnt="0"/>
      <dgm:spPr/>
    </dgm:pt>
    <dgm:pt modelId="{A3AC45FA-21DD-400C-854A-B0739657D886}" type="pres">
      <dgm:prSet presAssocID="{526E54E9-AB28-47F0-8AC8-8CDFB5BD349E}" presName="tx1" presStyleLbl="revTx" presStyleIdx="0" presStyleCnt="1" custLinFactNeighborX="162" custLinFactNeighborY="10520"/>
      <dgm:spPr/>
    </dgm:pt>
    <dgm:pt modelId="{4E28D2C1-C286-4D62-AAB2-69922B986CAD}" type="pres">
      <dgm:prSet presAssocID="{526E54E9-AB28-47F0-8AC8-8CDFB5BD349E}" presName="vert1" presStyleCnt="0"/>
      <dgm:spPr/>
    </dgm:pt>
  </dgm:ptLst>
  <dgm:cxnLst>
    <dgm:cxn modelId="{65B0CE9D-4808-4E2B-8A49-6D83E65DD660}" type="presOf" srcId="{020D6A33-F8EF-4350-9BA4-2EBA0D72E0BD}" destId="{D719D0CB-403D-4D43-96D7-689E95997531}" srcOrd="0" destOrd="0" presId="urn:microsoft.com/office/officeart/2008/layout/LinedList"/>
    <dgm:cxn modelId="{081709D1-D35E-4721-8AEF-07C8E3A74FB6}" srcId="{020D6A33-F8EF-4350-9BA4-2EBA0D72E0BD}" destId="{526E54E9-AB28-47F0-8AC8-8CDFB5BD349E}" srcOrd="0" destOrd="0" parTransId="{A39DDB3C-9592-45B7-AC2F-7F06CE2F115A}" sibTransId="{9E7BBD6E-892A-440E-BCD5-9CB7D527FC92}"/>
    <dgm:cxn modelId="{BC2A9BFF-9F64-401C-8178-51317462DE2F}" type="presOf" srcId="{526E54E9-AB28-47F0-8AC8-8CDFB5BD349E}" destId="{A3AC45FA-21DD-400C-854A-B0739657D886}" srcOrd="0" destOrd="0" presId="urn:microsoft.com/office/officeart/2008/layout/LinedList"/>
    <dgm:cxn modelId="{E3480269-36D5-4D2A-81C8-DFDCEABC87E5}" type="presParOf" srcId="{D719D0CB-403D-4D43-96D7-689E95997531}" destId="{C221173F-AA36-4AF0-B6E0-9424F9E78AC8}" srcOrd="0" destOrd="0" presId="urn:microsoft.com/office/officeart/2008/layout/LinedList"/>
    <dgm:cxn modelId="{9D567054-AF20-4419-B6C6-0C00E028D555}" type="presParOf" srcId="{D719D0CB-403D-4D43-96D7-689E95997531}" destId="{C0A06467-FC17-4CCC-8DC7-14B0185CCEE2}" srcOrd="1" destOrd="0" presId="urn:microsoft.com/office/officeart/2008/layout/LinedList"/>
    <dgm:cxn modelId="{353626EC-3782-4A59-A682-1616DA622EE0}" type="presParOf" srcId="{C0A06467-FC17-4CCC-8DC7-14B0185CCEE2}" destId="{A3AC45FA-21DD-400C-854A-B0739657D886}" srcOrd="0" destOrd="0" presId="urn:microsoft.com/office/officeart/2008/layout/LinedList"/>
    <dgm:cxn modelId="{1EA4BC5E-D259-451E-968B-C0E5BA043A6F}" type="presParOf" srcId="{C0A06467-FC17-4CCC-8DC7-14B0185CCEE2}" destId="{4E28D2C1-C286-4D62-AAB2-69922B986C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12D86F-F5C6-4F7B-844B-C52C529A84A5}" type="doc">
      <dgm:prSet loTypeId="urn:microsoft.com/office/officeart/2018/2/layout/IconVerticalSolidList" loCatId="icon" qsTypeId="urn:microsoft.com/office/officeart/2005/8/quickstyle/3d2" qsCatId="3D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14F444-1A65-476E-8CEB-6330C8A95404}">
      <dgm:prSet/>
      <dgm:spPr/>
      <dgm:t>
        <a:bodyPr/>
        <a:lstStyle/>
        <a:p>
          <a:pPr>
            <a:lnSpc>
              <a:spcPct val="100000"/>
            </a:lnSpc>
          </a:pPr>
          <a:r>
            <a:rPr lang="es-HN" dirty="0"/>
            <a:t>Total de recursos de apelación: 134</a:t>
          </a:r>
          <a:endParaRPr lang="en-US" dirty="0"/>
        </a:p>
      </dgm:t>
    </dgm:pt>
    <dgm:pt modelId="{74E1A829-483D-4FCE-8114-11F422AC47D5}" type="parTrans" cxnId="{70BD3305-6248-49ED-9F75-AB034E68344B}">
      <dgm:prSet/>
      <dgm:spPr/>
      <dgm:t>
        <a:bodyPr/>
        <a:lstStyle/>
        <a:p>
          <a:endParaRPr lang="en-US"/>
        </a:p>
      </dgm:t>
    </dgm:pt>
    <dgm:pt modelId="{2173290E-3E62-40AE-8139-88AB798645F8}" type="sibTrans" cxnId="{70BD3305-6248-49ED-9F75-AB034E68344B}">
      <dgm:prSet/>
      <dgm:spPr/>
      <dgm:t>
        <a:bodyPr/>
        <a:lstStyle/>
        <a:p>
          <a:endParaRPr lang="en-US"/>
        </a:p>
      </dgm:t>
    </dgm:pt>
    <dgm:pt modelId="{A8091734-F8A6-43CE-860E-BC142EF023D7}">
      <dgm:prSet/>
      <dgm:spPr/>
      <dgm:t>
        <a:bodyPr/>
        <a:lstStyle/>
        <a:p>
          <a:pPr>
            <a:lnSpc>
              <a:spcPct val="100000"/>
            </a:lnSpc>
          </a:pPr>
          <a:r>
            <a:rPr lang="es-HN" dirty="0"/>
            <a:t>Distribución por partido político:</a:t>
          </a:r>
          <a:endParaRPr lang="en-US" dirty="0"/>
        </a:p>
      </dgm:t>
    </dgm:pt>
    <dgm:pt modelId="{EDE60E22-326B-4BC2-AF86-74CACA5636CE}" type="parTrans" cxnId="{AE37A7ED-48B2-46E3-B0F0-5E911333A11E}">
      <dgm:prSet/>
      <dgm:spPr/>
      <dgm:t>
        <a:bodyPr/>
        <a:lstStyle/>
        <a:p>
          <a:endParaRPr lang="en-US"/>
        </a:p>
      </dgm:t>
    </dgm:pt>
    <dgm:pt modelId="{16FDAC03-841F-47A2-B02A-5CAD8F080AFB}" type="sibTrans" cxnId="{AE37A7ED-48B2-46E3-B0F0-5E911333A11E}">
      <dgm:prSet/>
      <dgm:spPr/>
      <dgm:t>
        <a:bodyPr/>
        <a:lstStyle/>
        <a:p>
          <a:endParaRPr lang="en-US"/>
        </a:p>
      </dgm:t>
    </dgm:pt>
    <dgm:pt modelId="{8FCA09BE-906C-4681-96AE-606EA1F90990}">
      <dgm:prSet/>
      <dgm:spPr/>
      <dgm:t>
        <a:bodyPr/>
        <a:lstStyle/>
        <a:p>
          <a:pPr>
            <a:lnSpc>
              <a:spcPct val="100000"/>
            </a:lnSpc>
          </a:pPr>
          <a:r>
            <a:rPr lang="es-HN" dirty="0"/>
            <a:t>Partido Liberal: 34</a:t>
          </a:r>
          <a:endParaRPr lang="en-US" dirty="0"/>
        </a:p>
      </dgm:t>
    </dgm:pt>
    <dgm:pt modelId="{C8A6B672-3FDA-41C2-9138-A6B9868BEC95}" type="parTrans" cxnId="{42B51807-1865-4C32-8BB8-AA4872C10C26}">
      <dgm:prSet/>
      <dgm:spPr/>
      <dgm:t>
        <a:bodyPr/>
        <a:lstStyle/>
        <a:p>
          <a:endParaRPr lang="en-US"/>
        </a:p>
      </dgm:t>
    </dgm:pt>
    <dgm:pt modelId="{79B783CA-05CC-4DBF-A823-0B3C262828D1}" type="sibTrans" cxnId="{42B51807-1865-4C32-8BB8-AA4872C10C26}">
      <dgm:prSet/>
      <dgm:spPr/>
      <dgm:t>
        <a:bodyPr/>
        <a:lstStyle/>
        <a:p>
          <a:endParaRPr lang="en-US"/>
        </a:p>
      </dgm:t>
    </dgm:pt>
    <dgm:pt modelId="{A7935F78-A145-442E-B56C-8FA89464376C}">
      <dgm:prSet/>
      <dgm:spPr/>
      <dgm:t>
        <a:bodyPr/>
        <a:lstStyle/>
        <a:p>
          <a:pPr>
            <a:lnSpc>
              <a:spcPct val="100000"/>
            </a:lnSpc>
          </a:pPr>
          <a:r>
            <a:rPr lang="es-HN"/>
            <a:t>Partido Nacional: 40</a:t>
          </a:r>
          <a:endParaRPr lang="en-US"/>
        </a:p>
      </dgm:t>
    </dgm:pt>
    <dgm:pt modelId="{0862CDEC-A05D-48EE-BEC3-238D3AE0506E}" type="parTrans" cxnId="{EA5A0A67-2CF1-4A0E-8713-EDB2F1884CD9}">
      <dgm:prSet/>
      <dgm:spPr/>
      <dgm:t>
        <a:bodyPr/>
        <a:lstStyle/>
        <a:p>
          <a:endParaRPr lang="en-US"/>
        </a:p>
      </dgm:t>
    </dgm:pt>
    <dgm:pt modelId="{D1384B1A-6C35-4AD3-A5E3-9F59A5FDEB06}" type="sibTrans" cxnId="{EA5A0A67-2CF1-4A0E-8713-EDB2F1884CD9}">
      <dgm:prSet/>
      <dgm:spPr/>
      <dgm:t>
        <a:bodyPr/>
        <a:lstStyle/>
        <a:p>
          <a:endParaRPr lang="en-US"/>
        </a:p>
      </dgm:t>
    </dgm:pt>
    <dgm:pt modelId="{F51B7FB5-F943-4FE0-A551-AE6C4C510DB0}">
      <dgm:prSet/>
      <dgm:spPr/>
      <dgm:t>
        <a:bodyPr/>
        <a:lstStyle/>
        <a:p>
          <a:pPr>
            <a:lnSpc>
              <a:spcPct val="100000"/>
            </a:lnSpc>
          </a:pPr>
          <a:r>
            <a:rPr lang="es-HN"/>
            <a:t>Libertad y Refundación (LIBRE): 57</a:t>
          </a:r>
          <a:endParaRPr lang="en-US" dirty="0"/>
        </a:p>
      </dgm:t>
    </dgm:pt>
    <dgm:pt modelId="{A620BCE9-5639-4D11-85A2-18D866166E38}" type="parTrans" cxnId="{0B0CD456-28C8-42B4-A650-44CB8E03208D}">
      <dgm:prSet/>
      <dgm:spPr/>
      <dgm:t>
        <a:bodyPr/>
        <a:lstStyle/>
        <a:p>
          <a:endParaRPr lang="en-US"/>
        </a:p>
      </dgm:t>
    </dgm:pt>
    <dgm:pt modelId="{3C4867D1-7996-485C-9043-D73D36DBA6C6}" type="sibTrans" cxnId="{0B0CD456-28C8-42B4-A650-44CB8E03208D}">
      <dgm:prSet/>
      <dgm:spPr/>
      <dgm:t>
        <a:bodyPr/>
        <a:lstStyle/>
        <a:p>
          <a:endParaRPr lang="en-US"/>
        </a:p>
      </dgm:t>
    </dgm:pt>
    <dgm:pt modelId="{17F49D6E-5935-495E-A20D-57315945001F}">
      <dgm:prSet/>
      <dgm:spPr/>
      <dgm:t>
        <a:bodyPr/>
        <a:lstStyle/>
        <a:p>
          <a:pPr>
            <a:lnSpc>
              <a:spcPct val="100000"/>
            </a:lnSpc>
          </a:pPr>
          <a:r>
            <a:rPr lang="es-HN"/>
            <a:t>PINU: 2</a:t>
          </a:r>
          <a:endParaRPr lang="en-US"/>
        </a:p>
      </dgm:t>
    </dgm:pt>
    <dgm:pt modelId="{A5C6751A-83C1-4683-BB6E-E42E66DEB518}" type="parTrans" cxnId="{796A60D4-E98D-4A68-AA0C-A43208C0D470}">
      <dgm:prSet/>
      <dgm:spPr/>
      <dgm:t>
        <a:bodyPr/>
        <a:lstStyle/>
        <a:p>
          <a:endParaRPr lang="en-US"/>
        </a:p>
      </dgm:t>
    </dgm:pt>
    <dgm:pt modelId="{BE5099C4-FD61-4A77-83AE-CA8D7CB343E4}" type="sibTrans" cxnId="{796A60D4-E98D-4A68-AA0C-A43208C0D470}">
      <dgm:prSet/>
      <dgm:spPr/>
      <dgm:t>
        <a:bodyPr/>
        <a:lstStyle/>
        <a:p>
          <a:endParaRPr lang="en-US"/>
        </a:p>
      </dgm:t>
    </dgm:pt>
    <dgm:pt modelId="{06156852-AFA0-4410-9385-19FE0E08E1AC}">
      <dgm:prSet/>
      <dgm:spPr/>
      <dgm:t>
        <a:bodyPr/>
        <a:lstStyle/>
        <a:p>
          <a:pPr>
            <a:lnSpc>
              <a:spcPct val="100000"/>
            </a:lnSpc>
          </a:pPr>
          <a:r>
            <a:rPr lang="es-HN"/>
            <a:t>Democracia Cristiana: 1</a:t>
          </a:r>
          <a:endParaRPr lang="en-US"/>
        </a:p>
      </dgm:t>
    </dgm:pt>
    <dgm:pt modelId="{A72F96A0-D1FF-4F8D-A235-81B0482ABF29}" type="parTrans" cxnId="{9E852D50-E291-443D-9941-2B07DA29F9BB}">
      <dgm:prSet/>
      <dgm:spPr/>
      <dgm:t>
        <a:bodyPr/>
        <a:lstStyle/>
        <a:p>
          <a:endParaRPr lang="en-US"/>
        </a:p>
      </dgm:t>
    </dgm:pt>
    <dgm:pt modelId="{745FE287-BFFF-4A15-9C8E-833A60D36074}" type="sibTrans" cxnId="{9E852D50-E291-443D-9941-2B07DA29F9BB}">
      <dgm:prSet/>
      <dgm:spPr/>
      <dgm:t>
        <a:bodyPr/>
        <a:lstStyle/>
        <a:p>
          <a:endParaRPr lang="en-US"/>
        </a:p>
      </dgm:t>
    </dgm:pt>
    <dgm:pt modelId="{BD1E1B5E-0B3D-402E-8E67-3D424D276429}" type="pres">
      <dgm:prSet presAssocID="{6A12D86F-F5C6-4F7B-844B-C52C529A84A5}" presName="root" presStyleCnt="0">
        <dgm:presLayoutVars>
          <dgm:dir/>
          <dgm:resizeHandles val="exact"/>
        </dgm:presLayoutVars>
      </dgm:prSet>
      <dgm:spPr/>
    </dgm:pt>
    <dgm:pt modelId="{2FBC2976-3158-4A71-8E43-74CE4CF12932}" type="pres">
      <dgm:prSet presAssocID="{B214F444-1A65-476E-8CEB-6330C8A95404}" presName="compNode" presStyleCnt="0"/>
      <dgm:spPr/>
    </dgm:pt>
    <dgm:pt modelId="{A24F9761-6D0A-4B73-8E81-8BFAE62226B0}" type="pres">
      <dgm:prSet presAssocID="{B214F444-1A65-476E-8CEB-6330C8A95404}" presName="bgRect" presStyleLbl="bgShp" presStyleIdx="0" presStyleCnt="7" custLinFactNeighborX="-88668" custLinFactNeighborY="-40948"/>
      <dgm:spPr/>
    </dgm:pt>
    <dgm:pt modelId="{B423759D-E69D-49FF-B0EF-B16539388C96}" type="pres">
      <dgm:prSet presAssocID="{B214F444-1A65-476E-8CEB-6330C8A9540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80BB2D48-8C8E-4A1C-AD01-9448510A3C52}" type="pres">
      <dgm:prSet presAssocID="{B214F444-1A65-476E-8CEB-6330C8A95404}" presName="spaceRect" presStyleCnt="0"/>
      <dgm:spPr/>
    </dgm:pt>
    <dgm:pt modelId="{B4B1F000-966A-43BD-9AAF-62364ECDF76C}" type="pres">
      <dgm:prSet presAssocID="{B214F444-1A65-476E-8CEB-6330C8A95404}" presName="parTx" presStyleLbl="revTx" presStyleIdx="0" presStyleCnt="7">
        <dgm:presLayoutVars>
          <dgm:chMax val="0"/>
          <dgm:chPref val="0"/>
        </dgm:presLayoutVars>
      </dgm:prSet>
      <dgm:spPr/>
    </dgm:pt>
    <dgm:pt modelId="{ED81A1C7-4FC7-486F-9215-4B9FBFCA8AB6}" type="pres">
      <dgm:prSet presAssocID="{2173290E-3E62-40AE-8139-88AB798645F8}" presName="sibTrans" presStyleCnt="0"/>
      <dgm:spPr/>
    </dgm:pt>
    <dgm:pt modelId="{3664B2CF-6046-4D93-B03C-67B812D4BE06}" type="pres">
      <dgm:prSet presAssocID="{A8091734-F8A6-43CE-860E-BC142EF023D7}" presName="compNode" presStyleCnt="0"/>
      <dgm:spPr/>
    </dgm:pt>
    <dgm:pt modelId="{E85FC0AF-2A21-401B-A05F-76777DC5B0E9}" type="pres">
      <dgm:prSet presAssocID="{A8091734-F8A6-43CE-860E-BC142EF023D7}" presName="bgRect" presStyleLbl="bgShp" presStyleIdx="1" presStyleCnt="7"/>
      <dgm:spPr/>
    </dgm:pt>
    <dgm:pt modelId="{11F94E82-2A22-4D66-AFCD-E8898CA66E9B}" type="pres">
      <dgm:prSet presAssocID="{A8091734-F8A6-43CE-860E-BC142EF023D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fesor"/>
        </a:ext>
      </dgm:extLst>
    </dgm:pt>
    <dgm:pt modelId="{2EAA50BC-7765-4156-BED6-20F01616CEC1}" type="pres">
      <dgm:prSet presAssocID="{A8091734-F8A6-43CE-860E-BC142EF023D7}" presName="spaceRect" presStyleCnt="0"/>
      <dgm:spPr/>
    </dgm:pt>
    <dgm:pt modelId="{8C6B3F35-3F6D-45A6-AD20-6929FF5692D0}" type="pres">
      <dgm:prSet presAssocID="{A8091734-F8A6-43CE-860E-BC142EF023D7}" presName="parTx" presStyleLbl="revTx" presStyleIdx="1" presStyleCnt="7">
        <dgm:presLayoutVars>
          <dgm:chMax val="0"/>
          <dgm:chPref val="0"/>
        </dgm:presLayoutVars>
      </dgm:prSet>
      <dgm:spPr/>
    </dgm:pt>
    <dgm:pt modelId="{740728F0-B264-425F-A398-C8B8A7D28CC5}" type="pres">
      <dgm:prSet presAssocID="{16FDAC03-841F-47A2-B02A-5CAD8F080AFB}" presName="sibTrans" presStyleCnt="0"/>
      <dgm:spPr/>
    </dgm:pt>
    <dgm:pt modelId="{13056BD5-5749-44B2-9AEF-3FDD18323576}" type="pres">
      <dgm:prSet presAssocID="{8FCA09BE-906C-4681-96AE-606EA1F90990}" presName="compNode" presStyleCnt="0"/>
      <dgm:spPr/>
    </dgm:pt>
    <dgm:pt modelId="{25DBB9AF-64D2-4400-94C2-C62B17E7AC61}" type="pres">
      <dgm:prSet presAssocID="{8FCA09BE-906C-4681-96AE-606EA1F90990}" presName="bgRect" presStyleLbl="bgShp" presStyleIdx="2" presStyleCnt="7"/>
      <dgm:spPr/>
    </dgm:pt>
    <dgm:pt modelId="{CCB7341A-64DF-4D42-A704-A06D68FA23CE}" type="pres">
      <dgm:prSet presAssocID="{8FCA09BE-906C-4681-96AE-606EA1F90990}" presName="iconRect" presStyleLbl="node1" presStyleIdx="2" presStyleCnt="7" custLinFactNeighborX="8413" custLinFactNeighborY="-13290"/>
      <dgm:spPr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  <dgm:pt modelId="{72544961-98F2-4C03-8605-3CE6C86E2E9C}" type="pres">
      <dgm:prSet presAssocID="{8FCA09BE-906C-4681-96AE-606EA1F90990}" presName="spaceRect" presStyleCnt="0"/>
      <dgm:spPr/>
    </dgm:pt>
    <dgm:pt modelId="{3F563D2D-7BB1-4399-9192-A0284F734F7C}" type="pres">
      <dgm:prSet presAssocID="{8FCA09BE-906C-4681-96AE-606EA1F90990}" presName="parTx" presStyleLbl="revTx" presStyleIdx="2" presStyleCnt="7">
        <dgm:presLayoutVars>
          <dgm:chMax val="0"/>
          <dgm:chPref val="0"/>
        </dgm:presLayoutVars>
      </dgm:prSet>
      <dgm:spPr/>
    </dgm:pt>
    <dgm:pt modelId="{1D592326-4C21-4B5D-8773-ED1D9D45AE07}" type="pres">
      <dgm:prSet presAssocID="{79B783CA-05CC-4DBF-A823-0B3C262828D1}" presName="sibTrans" presStyleCnt="0"/>
      <dgm:spPr/>
    </dgm:pt>
    <dgm:pt modelId="{A1658E01-FF4E-459E-9CA1-41A1FA62CB55}" type="pres">
      <dgm:prSet presAssocID="{A7935F78-A145-442E-B56C-8FA89464376C}" presName="compNode" presStyleCnt="0"/>
      <dgm:spPr/>
    </dgm:pt>
    <dgm:pt modelId="{5B8D56B0-3BCB-4522-80C5-BEDDA2AF5676}" type="pres">
      <dgm:prSet presAssocID="{A7935F78-A145-442E-B56C-8FA89464376C}" presName="bgRect" presStyleLbl="bgShp" presStyleIdx="3" presStyleCnt="7"/>
      <dgm:spPr/>
    </dgm:pt>
    <dgm:pt modelId="{80609A13-E478-43B9-90B8-B36CD1EC3C58}" type="pres">
      <dgm:prSet presAssocID="{A7935F78-A145-442E-B56C-8FA89464376C}" presName="iconRect" presStyleLbl="node1" presStyleIdx="3" presStyleCnt="7"/>
      <dgm:spPr>
        <a:blipFill>
          <a:blip xmlns:r="http://schemas.openxmlformats.org/officeDocument/2006/relationships" r:embed="rId6"/>
          <a:srcRect/>
          <a:stretch>
            <a:fillRect l="-25000" r="-25000"/>
          </a:stretch>
        </a:blipFill>
      </dgm:spPr>
    </dgm:pt>
    <dgm:pt modelId="{4C775DC4-96FD-402B-9A16-D27ABAB38456}" type="pres">
      <dgm:prSet presAssocID="{A7935F78-A145-442E-B56C-8FA89464376C}" presName="spaceRect" presStyleCnt="0"/>
      <dgm:spPr/>
    </dgm:pt>
    <dgm:pt modelId="{0A7202E4-0C30-4CFD-8304-D254929F0104}" type="pres">
      <dgm:prSet presAssocID="{A7935F78-A145-442E-B56C-8FA89464376C}" presName="parTx" presStyleLbl="revTx" presStyleIdx="3" presStyleCnt="7">
        <dgm:presLayoutVars>
          <dgm:chMax val="0"/>
          <dgm:chPref val="0"/>
        </dgm:presLayoutVars>
      </dgm:prSet>
      <dgm:spPr/>
    </dgm:pt>
    <dgm:pt modelId="{53DF9343-DB7E-4B3C-9F21-B1B4A0FC796A}" type="pres">
      <dgm:prSet presAssocID="{D1384B1A-6C35-4AD3-A5E3-9F59A5FDEB06}" presName="sibTrans" presStyleCnt="0"/>
      <dgm:spPr/>
    </dgm:pt>
    <dgm:pt modelId="{D50B560A-30E8-42E1-AB12-DE07EBC83FA9}" type="pres">
      <dgm:prSet presAssocID="{F51B7FB5-F943-4FE0-A551-AE6C4C510DB0}" presName="compNode" presStyleCnt="0"/>
      <dgm:spPr/>
    </dgm:pt>
    <dgm:pt modelId="{850686A9-F7D6-4F9A-8FFD-9F661681E0B6}" type="pres">
      <dgm:prSet presAssocID="{F51B7FB5-F943-4FE0-A551-AE6C4C510DB0}" presName="bgRect" presStyleLbl="bgShp" presStyleIdx="4" presStyleCnt="7"/>
      <dgm:spPr/>
    </dgm:pt>
    <dgm:pt modelId="{58BAAA1C-5DEC-4251-B06B-24384425D008}" type="pres">
      <dgm:prSet presAssocID="{F51B7FB5-F943-4FE0-A551-AE6C4C510DB0}" presName="iconRect" presStyleLbl="node1" presStyleIdx="4" presStyleCnt="7"/>
      <dgm:spPr>
        <a:blipFill>
          <a:blip xmlns:r="http://schemas.openxmlformats.org/officeDocument/2006/relationships" r:embed="rId7"/>
          <a:srcRect/>
          <a:stretch>
            <a:fillRect l="-15000" r="-15000"/>
          </a:stretch>
        </a:blipFill>
      </dgm:spPr>
    </dgm:pt>
    <dgm:pt modelId="{92EBEF7E-E4C7-421B-86C9-6F9D87A65E64}" type="pres">
      <dgm:prSet presAssocID="{F51B7FB5-F943-4FE0-A551-AE6C4C510DB0}" presName="spaceRect" presStyleCnt="0"/>
      <dgm:spPr/>
    </dgm:pt>
    <dgm:pt modelId="{FF1A8016-648C-481E-923C-5541C37AEF3E}" type="pres">
      <dgm:prSet presAssocID="{F51B7FB5-F943-4FE0-A551-AE6C4C510DB0}" presName="parTx" presStyleLbl="revTx" presStyleIdx="4" presStyleCnt="7">
        <dgm:presLayoutVars>
          <dgm:chMax val="0"/>
          <dgm:chPref val="0"/>
        </dgm:presLayoutVars>
      </dgm:prSet>
      <dgm:spPr/>
    </dgm:pt>
    <dgm:pt modelId="{C649A56F-C8DC-4E2E-90D2-1C7BC810B9E0}" type="pres">
      <dgm:prSet presAssocID="{3C4867D1-7996-485C-9043-D73D36DBA6C6}" presName="sibTrans" presStyleCnt="0"/>
      <dgm:spPr/>
    </dgm:pt>
    <dgm:pt modelId="{07CF0281-88E4-4995-8838-7D57EB2AC41D}" type="pres">
      <dgm:prSet presAssocID="{17F49D6E-5935-495E-A20D-57315945001F}" presName="compNode" presStyleCnt="0"/>
      <dgm:spPr/>
    </dgm:pt>
    <dgm:pt modelId="{20442C65-D77E-4C28-BAA4-0CB2DD94B8D7}" type="pres">
      <dgm:prSet presAssocID="{17F49D6E-5935-495E-A20D-57315945001F}" presName="bgRect" presStyleLbl="bgShp" presStyleIdx="5" presStyleCnt="7"/>
      <dgm:spPr/>
    </dgm:pt>
    <dgm:pt modelId="{11B48254-4E6F-4EB2-A0A6-6B662BEA11E5}" type="pres">
      <dgm:prSet presAssocID="{17F49D6E-5935-495E-A20D-57315945001F}" presName="iconRect" presStyleLbl="node1" presStyleIdx="5" presStyleCnt="7"/>
      <dgm:spPr>
        <a:blipFill>
          <a:blip xmlns:r="http://schemas.openxmlformats.org/officeDocument/2006/relationships" r:embed="rId8"/>
          <a:srcRect/>
          <a:stretch>
            <a:fillRect t="-19000" b="-19000"/>
          </a:stretch>
        </a:blipFill>
      </dgm:spPr>
    </dgm:pt>
    <dgm:pt modelId="{56D87656-D48B-4B90-9C23-1A6E77321BCA}" type="pres">
      <dgm:prSet presAssocID="{17F49D6E-5935-495E-A20D-57315945001F}" presName="spaceRect" presStyleCnt="0"/>
      <dgm:spPr/>
    </dgm:pt>
    <dgm:pt modelId="{B030229E-B0A7-4BA9-975F-C832AB46D7E3}" type="pres">
      <dgm:prSet presAssocID="{17F49D6E-5935-495E-A20D-57315945001F}" presName="parTx" presStyleLbl="revTx" presStyleIdx="5" presStyleCnt="7">
        <dgm:presLayoutVars>
          <dgm:chMax val="0"/>
          <dgm:chPref val="0"/>
        </dgm:presLayoutVars>
      </dgm:prSet>
      <dgm:spPr/>
    </dgm:pt>
    <dgm:pt modelId="{9258DD1D-7E88-4C95-9883-A85776AEF3D0}" type="pres">
      <dgm:prSet presAssocID="{BE5099C4-FD61-4A77-83AE-CA8D7CB343E4}" presName="sibTrans" presStyleCnt="0"/>
      <dgm:spPr/>
    </dgm:pt>
    <dgm:pt modelId="{87F1F8F7-F847-45CC-AC40-1A8737BBE95A}" type="pres">
      <dgm:prSet presAssocID="{06156852-AFA0-4410-9385-19FE0E08E1AC}" presName="compNode" presStyleCnt="0"/>
      <dgm:spPr/>
    </dgm:pt>
    <dgm:pt modelId="{3E06B83C-6AD1-4CCE-90AE-8569EA65CFBD}" type="pres">
      <dgm:prSet presAssocID="{06156852-AFA0-4410-9385-19FE0E08E1AC}" presName="bgRect" presStyleLbl="bgShp" presStyleIdx="6" presStyleCnt="7"/>
      <dgm:spPr/>
    </dgm:pt>
    <dgm:pt modelId="{1A955188-D49E-4ECE-BD22-033C5EC4CD56}" type="pres">
      <dgm:prSet presAssocID="{06156852-AFA0-4410-9385-19FE0E08E1AC}" presName="iconRect" presStyleLbl="node1" presStyleIdx="6" presStyleCnt="7"/>
      <dgm:spPr>
        <a:blipFill>
          <a:blip xmlns:r="http://schemas.openxmlformats.org/officeDocument/2006/relationships" r:embed="rId9"/>
          <a:srcRect/>
          <a:stretch>
            <a:fillRect l="-25000" r="-25000"/>
          </a:stretch>
        </a:blipFill>
      </dgm:spPr>
    </dgm:pt>
    <dgm:pt modelId="{C5BA7651-9501-493A-B435-F95BBCF6E62A}" type="pres">
      <dgm:prSet presAssocID="{06156852-AFA0-4410-9385-19FE0E08E1AC}" presName="spaceRect" presStyleCnt="0"/>
      <dgm:spPr/>
    </dgm:pt>
    <dgm:pt modelId="{921E8902-676C-4142-8F15-2A3D7019894E}" type="pres">
      <dgm:prSet presAssocID="{06156852-AFA0-4410-9385-19FE0E08E1AC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70BD3305-6248-49ED-9F75-AB034E68344B}" srcId="{6A12D86F-F5C6-4F7B-844B-C52C529A84A5}" destId="{B214F444-1A65-476E-8CEB-6330C8A95404}" srcOrd="0" destOrd="0" parTransId="{74E1A829-483D-4FCE-8114-11F422AC47D5}" sibTransId="{2173290E-3E62-40AE-8139-88AB798645F8}"/>
    <dgm:cxn modelId="{42B51807-1865-4C32-8BB8-AA4872C10C26}" srcId="{6A12D86F-F5C6-4F7B-844B-C52C529A84A5}" destId="{8FCA09BE-906C-4681-96AE-606EA1F90990}" srcOrd="2" destOrd="0" parTransId="{C8A6B672-3FDA-41C2-9138-A6B9868BEC95}" sibTransId="{79B783CA-05CC-4DBF-A823-0B3C262828D1}"/>
    <dgm:cxn modelId="{EA5A0A67-2CF1-4A0E-8713-EDB2F1884CD9}" srcId="{6A12D86F-F5C6-4F7B-844B-C52C529A84A5}" destId="{A7935F78-A145-442E-B56C-8FA89464376C}" srcOrd="3" destOrd="0" parTransId="{0862CDEC-A05D-48EE-BEC3-238D3AE0506E}" sibTransId="{D1384B1A-6C35-4AD3-A5E3-9F59A5FDEB06}"/>
    <dgm:cxn modelId="{9E852D50-E291-443D-9941-2B07DA29F9BB}" srcId="{6A12D86F-F5C6-4F7B-844B-C52C529A84A5}" destId="{06156852-AFA0-4410-9385-19FE0E08E1AC}" srcOrd="6" destOrd="0" parTransId="{A72F96A0-D1FF-4F8D-A235-81B0482ABF29}" sibTransId="{745FE287-BFFF-4A15-9C8E-833A60D36074}"/>
    <dgm:cxn modelId="{0B0CD456-28C8-42B4-A650-44CB8E03208D}" srcId="{6A12D86F-F5C6-4F7B-844B-C52C529A84A5}" destId="{F51B7FB5-F943-4FE0-A551-AE6C4C510DB0}" srcOrd="4" destOrd="0" parTransId="{A620BCE9-5639-4D11-85A2-18D866166E38}" sibTransId="{3C4867D1-7996-485C-9043-D73D36DBA6C6}"/>
    <dgm:cxn modelId="{0804B057-051B-4FD1-8D30-DE5C7829EF00}" type="presOf" srcId="{F51B7FB5-F943-4FE0-A551-AE6C4C510DB0}" destId="{FF1A8016-648C-481E-923C-5541C37AEF3E}" srcOrd="0" destOrd="0" presId="urn:microsoft.com/office/officeart/2018/2/layout/IconVerticalSolidList"/>
    <dgm:cxn modelId="{4ABB2586-B947-408B-965D-A57D6D50FB62}" type="presOf" srcId="{8FCA09BE-906C-4681-96AE-606EA1F90990}" destId="{3F563D2D-7BB1-4399-9192-A0284F734F7C}" srcOrd="0" destOrd="0" presId="urn:microsoft.com/office/officeart/2018/2/layout/IconVerticalSolidList"/>
    <dgm:cxn modelId="{8C0E16B1-487D-412A-86E4-682BEA820D39}" type="presOf" srcId="{B214F444-1A65-476E-8CEB-6330C8A95404}" destId="{B4B1F000-966A-43BD-9AAF-62364ECDF76C}" srcOrd="0" destOrd="0" presId="urn:microsoft.com/office/officeart/2018/2/layout/IconVerticalSolidList"/>
    <dgm:cxn modelId="{5914EDB6-D182-4999-9B7A-4CF0D6A08350}" type="presOf" srcId="{06156852-AFA0-4410-9385-19FE0E08E1AC}" destId="{921E8902-676C-4142-8F15-2A3D7019894E}" srcOrd="0" destOrd="0" presId="urn:microsoft.com/office/officeart/2018/2/layout/IconVerticalSolidList"/>
    <dgm:cxn modelId="{3BB0E7CE-BC12-45CE-A9F3-16332986EAA7}" type="presOf" srcId="{A8091734-F8A6-43CE-860E-BC142EF023D7}" destId="{8C6B3F35-3F6D-45A6-AD20-6929FF5692D0}" srcOrd="0" destOrd="0" presId="urn:microsoft.com/office/officeart/2018/2/layout/IconVerticalSolidList"/>
    <dgm:cxn modelId="{796A60D4-E98D-4A68-AA0C-A43208C0D470}" srcId="{6A12D86F-F5C6-4F7B-844B-C52C529A84A5}" destId="{17F49D6E-5935-495E-A20D-57315945001F}" srcOrd="5" destOrd="0" parTransId="{A5C6751A-83C1-4683-BB6E-E42E66DEB518}" sibTransId="{BE5099C4-FD61-4A77-83AE-CA8D7CB343E4}"/>
    <dgm:cxn modelId="{4F3A77D7-71B2-4714-B647-BBCAADC5C944}" type="presOf" srcId="{A7935F78-A145-442E-B56C-8FA89464376C}" destId="{0A7202E4-0C30-4CFD-8304-D254929F0104}" srcOrd="0" destOrd="0" presId="urn:microsoft.com/office/officeart/2018/2/layout/IconVerticalSolidList"/>
    <dgm:cxn modelId="{E0FEA9EA-A47A-41F1-90BD-5D8C57BF8FDE}" type="presOf" srcId="{6A12D86F-F5C6-4F7B-844B-C52C529A84A5}" destId="{BD1E1B5E-0B3D-402E-8E67-3D424D276429}" srcOrd="0" destOrd="0" presId="urn:microsoft.com/office/officeart/2018/2/layout/IconVerticalSolidList"/>
    <dgm:cxn modelId="{2D24AAEB-A989-4B42-A556-A19F95559F89}" type="presOf" srcId="{17F49D6E-5935-495E-A20D-57315945001F}" destId="{B030229E-B0A7-4BA9-975F-C832AB46D7E3}" srcOrd="0" destOrd="0" presId="urn:microsoft.com/office/officeart/2018/2/layout/IconVerticalSolidList"/>
    <dgm:cxn modelId="{AE37A7ED-48B2-46E3-B0F0-5E911333A11E}" srcId="{6A12D86F-F5C6-4F7B-844B-C52C529A84A5}" destId="{A8091734-F8A6-43CE-860E-BC142EF023D7}" srcOrd="1" destOrd="0" parTransId="{EDE60E22-326B-4BC2-AF86-74CACA5636CE}" sibTransId="{16FDAC03-841F-47A2-B02A-5CAD8F080AFB}"/>
    <dgm:cxn modelId="{494F5577-FAFC-48F3-AF9C-B28F4E611856}" type="presParOf" srcId="{BD1E1B5E-0B3D-402E-8E67-3D424D276429}" destId="{2FBC2976-3158-4A71-8E43-74CE4CF12932}" srcOrd="0" destOrd="0" presId="urn:microsoft.com/office/officeart/2018/2/layout/IconVerticalSolidList"/>
    <dgm:cxn modelId="{D487EAE6-CBB6-479C-917E-49D8DF41949E}" type="presParOf" srcId="{2FBC2976-3158-4A71-8E43-74CE4CF12932}" destId="{A24F9761-6D0A-4B73-8E81-8BFAE62226B0}" srcOrd="0" destOrd="0" presId="urn:microsoft.com/office/officeart/2018/2/layout/IconVerticalSolidList"/>
    <dgm:cxn modelId="{57E68226-6FD6-4F49-A6C8-79E228F442C8}" type="presParOf" srcId="{2FBC2976-3158-4A71-8E43-74CE4CF12932}" destId="{B423759D-E69D-49FF-B0EF-B16539388C96}" srcOrd="1" destOrd="0" presId="urn:microsoft.com/office/officeart/2018/2/layout/IconVerticalSolidList"/>
    <dgm:cxn modelId="{9A6171CF-11A9-41B8-B7B6-4540358750E2}" type="presParOf" srcId="{2FBC2976-3158-4A71-8E43-74CE4CF12932}" destId="{80BB2D48-8C8E-4A1C-AD01-9448510A3C52}" srcOrd="2" destOrd="0" presId="urn:microsoft.com/office/officeart/2018/2/layout/IconVerticalSolidList"/>
    <dgm:cxn modelId="{FC65923A-D695-42B5-9BC8-DF99CF10DB9E}" type="presParOf" srcId="{2FBC2976-3158-4A71-8E43-74CE4CF12932}" destId="{B4B1F000-966A-43BD-9AAF-62364ECDF76C}" srcOrd="3" destOrd="0" presId="urn:microsoft.com/office/officeart/2018/2/layout/IconVerticalSolidList"/>
    <dgm:cxn modelId="{9A6DD991-1E20-4553-BED0-97919E76B9DB}" type="presParOf" srcId="{BD1E1B5E-0B3D-402E-8E67-3D424D276429}" destId="{ED81A1C7-4FC7-486F-9215-4B9FBFCA8AB6}" srcOrd="1" destOrd="0" presId="urn:microsoft.com/office/officeart/2018/2/layout/IconVerticalSolidList"/>
    <dgm:cxn modelId="{5B62A676-B854-45D9-9D64-CB3C8431B68A}" type="presParOf" srcId="{BD1E1B5E-0B3D-402E-8E67-3D424D276429}" destId="{3664B2CF-6046-4D93-B03C-67B812D4BE06}" srcOrd="2" destOrd="0" presId="urn:microsoft.com/office/officeart/2018/2/layout/IconVerticalSolidList"/>
    <dgm:cxn modelId="{DFFE69F9-9537-4376-A0D4-6A892CE2B26C}" type="presParOf" srcId="{3664B2CF-6046-4D93-B03C-67B812D4BE06}" destId="{E85FC0AF-2A21-401B-A05F-76777DC5B0E9}" srcOrd="0" destOrd="0" presId="urn:microsoft.com/office/officeart/2018/2/layout/IconVerticalSolidList"/>
    <dgm:cxn modelId="{0BF7D36E-9B11-4EAA-825D-1F91A30B9334}" type="presParOf" srcId="{3664B2CF-6046-4D93-B03C-67B812D4BE06}" destId="{11F94E82-2A22-4D66-AFCD-E8898CA66E9B}" srcOrd="1" destOrd="0" presId="urn:microsoft.com/office/officeart/2018/2/layout/IconVerticalSolidList"/>
    <dgm:cxn modelId="{7376DF61-3095-4950-AA58-BC2271284559}" type="presParOf" srcId="{3664B2CF-6046-4D93-B03C-67B812D4BE06}" destId="{2EAA50BC-7765-4156-BED6-20F01616CEC1}" srcOrd="2" destOrd="0" presId="urn:microsoft.com/office/officeart/2018/2/layout/IconVerticalSolidList"/>
    <dgm:cxn modelId="{3A11A55E-550F-41A5-8031-3FB8A1FF2268}" type="presParOf" srcId="{3664B2CF-6046-4D93-B03C-67B812D4BE06}" destId="{8C6B3F35-3F6D-45A6-AD20-6929FF5692D0}" srcOrd="3" destOrd="0" presId="urn:microsoft.com/office/officeart/2018/2/layout/IconVerticalSolidList"/>
    <dgm:cxn modelId="{2BA220CD-2492-4FA5-A10E-36714503FC9B}" type="presParOf" srcId="{BD1E1B5E-0B3D-402E-8E67-3D424D276429}" destId="{740728F0-B264-425F-A398-C8B8A7D28CC5}" srcOrd="3" destOrd="0" presId="urn:microsoft.com/office/officeart/2018/2/layout/IconVerticalSolidList"/>
    <dgm:cxn modelId="{CB231CE6-A2E3-453F-BDC0-3AA200B23831}" type="presParOf" srcId="{BD1E1B5E-0B3D-402E-8E67-3D424D276429}" destId="{13056BD5-5749-44B2-9AEF-3FDD18323576}" srcOrd="4" destOrd="0" presId="urn:microsoft.com/office/officeart/2018/2/layout/IconVerticalSolidList"/>
    <dgm:cxn modelId="{7C6EC32D-8AF8-451C-849E-DA620DC419AC}" type="presParOf" srcId="{13056BD5-5749-44B2-9AEF-3FDD18323576}" destId="{25DBB9AF-64D2-4400-94C2-C62B17E7AC61}" srcOrd="0" destOrd="0" presId="urn:microsoft.com/office/officeart/2018/2/layout/IconVerticalSolidList"/>
    <dgm:cxn modelId="{1E26B895-C1B0-4168-80F8-82769394C47A}" type="presParOf" srcId="{13056BD5-5749-44B2-9AEF-3FDD18323576}" destId="{CCB7341A-64DF-4D42-A704-A06D68FA23CE}" srcOrd="1" destOrd="0" presId="urn:microsoft.com/office/officeart/2018/2/layout/IconVerticalSolidList"/>
    <dgm:cxn modelId="{44DC4684-4F6D-42B0-9493-135C5F2A8AC9}" type="presParOf" srcId="{13056BD5-5749-44B2-9AEF-3FDD18323576}" destId="{72544961-98F2-4C03-8605-3CE6C86E2E9C}" srcOrd="2" destOrd="0" presId="urn:microsoft.com/office/officeart/2018/2/layout/IconVerticalSolidList"/>
    <dgm:cxn modelId="{C6204BFE-8F34-4192-AF2D-57E3641582AD}" type="presParOf" srcId="{13056BD5-5749-44B2-9AEF-3FDD18323576}" destId="{3F563D2D-7BB1-4399-9192-A0284F734F7C}" srcOrd="3" destOrd="0" presId="urn:microsoft.com/office/officeart/2018/2/layout/IconVerticalSolidList"/>
    <dgm:cxn modelId="{3897D24F-5061-4C45-8140-7F493E0041B7}" type="presParOf" srcId="{BD1E1B5E-0B3D-402E-8E67-3D424D276429}" destId="{1D592326-4C21-4B5D-8773-ED1D9D45AE07}" srcOrd="5" destOrd="0" presId="urn:microsoft.com/office/officeart/2018/2/layout/IconVerticalSolidList"/>
    <dgm:cxn modelId="{876C7A98-7CF1-41E7-8608-172004640023}" type="presParOf" srcId="{BD1E1B5E-0B3D-402E-8E67-3D424D276429}" destId="{A1658E01-FF4E-459E-9CA1-41A1FA62CB55}" srcOrd="6" destOrd="0" presId="urn:microsoft.com/office/officeart/2018/2/layout/IconVerticalSolidList"/>
    <dgm:cxn modelId="{AE4925C0-C3B6-4C78-94AB-96619545E467}" type="presParOf" srcId="{A1658E01-FF4E-459E-9CA1-41A1FA62CB55}" destId="{5B8D56B0-3BCB-4522-80C5-BEDDA2AF5676}" srcOrd="0" destOrd="0" presId="urn:microsoft.com/office/officeart/2018/2/layout/IconVerticalSolidList"/>
    <dgm:cxn modelId="{7D2ABDCF-A567-4F3D-97EE-27B012FB09E5}" type="presParOf" srcId="{A1658E01-FF4E-459E-9CA1-41A1FA62CB55}" destId="{80609A13-E478-43B9-90B8-B36CD1EC3C58}" srcOrd="1" destOrd="0" presId="urn:microsoft.com/office/officeart/2018/2/layout/IconVerticalSolidList"/>
    <dgm:cxn modelId="{0118EBAB-4C14-4434-8BBF-30C1181C817F}" type="presParOf" srcId="{A1658E01-FF4E-459E-9CA1-41A1FA62CB55}" destId="{4C775DC4-96FD-402B-9A16-D27ABAB38456}" srcOrd="2" destOrd="0" presId="urn:microsoft.com/office/officeart/2018/2/layout/IconVerticalSolidList"/>
    <dgm:cxn modelId="{924768DA-0570-484B-9106-E7B2B0F95890}" type="presParOf" srcId="{A1658E01-FF4E-459E-9CA1-41A1FA62CB55}" destId="{0A7202E4-0C30-4CFD-8304-D254929F0104}" srcOrd="3" destOrd="0" presId="urn:microsoft.com/office/officeart/2018/2/layout/IconVerticalSolidList"/>
    <dgm:cxn modelId="{8859784B-3683-41D6-ADA0-F246A6155D2E}" type="presParOf" srcId="{BD1E1B5E-0B3D-402E-8E67-3D424D276429}" destId="{53DF9343-DB7E-4B3C-9F21-B1B4A0FC796A}" srcOrd="7" destOrd="0" presId="urn:microsoft.com/office/officeart/2018/2/layout/IconVerticalSolidList"/>
    <dgm:cxn modelId="{13614924-6D53-44AD-9328-5338660A6DC6}" type="presParOf" srcId="{BD1E1B5E-0B3D-402E-8E67-3D424D276429}" destId="{D50B560A-30E8-42E1-AB12-DE07EBC83FA9}" srcOrd="8" destOrd="0" presId="urn:microsoft.com/office/officeart/2018/2/layout/IconVerticalSolidList"/>
    <dgm:cxn modelId="{F8135FB9-07BF-456D-B5E1-879EE348C669}" type="presParOf" srcId="{D50B560A-30E8-42E1-AB12-DE07EBC83FA9}" destId="{850686A9-F7D6-4F9A-8FFD-9F661681E0B6}" srcOrd="0" destOrd="0" presId="urn:microsoft.com/office/officeart/2018/2/layout/IconVerticalSolidList"/>
    <dgm:cxn modelId="{B0FA849B-71D9-42AC-A993-91606DEFA5EF}" type="presParOf" srcId="{D50B560A-30E8-42E1-AB12-DE07EBC83FA9}" destId="{58BAAA1C-5DEC-4251-B06B-24384425D008}" srcOrd="1" destOrd="0" presId="urn:microsoft.com/office/officeart/2018/2/layout/IconVerticalSolidList"/>
    <dgm:cxn modelId="{5C772284-6C71-4C59-B041-AE14DF6CE568}" type="presParOf" srcId="{D50B560A-30E8-42E1-AB12-DE07EBC83FA9}" destId="{92EBEF7E-E4C7-421B-86C9-6F9D87A65E64}" srcOrd="2" destOrd="0" presId="urn:microsoft.com/office/officeart/2018/2/layout/IconVerticalSolidList"/>
    <dgm:cxn modelId="{058AB16A-04E2-4CB7-8C58-4802160C9A37}" type="presParOf" srcId="{D50B560A-30E8-42E1-AB12-DE07EBC83FA9}" destId="{FF1A8016-648C-481E-923C-5541C37AEF3E}" srcOrd="3" destOrd="0" presId="urn:microsoft.com/office/officeart/2018/2/layout/IconVerticalSolidList"/>
    <dgm:cxn modelId="{100A3B0D-F26C-433A-9263-F2697D1EBEC2}" type="presParOf" srcId="{BD1E1B5E-0B3D-402E-8E67-3D424D276429}" destId="{C649A56F-C8DC-4E2E-90D2-1C7BC810B9E0}" srcOrd="9" destOrd="0" presId="urn:microsoft.com/office/officeart/2018/2/layout/IconVerticalSolidList"/>
    <dgm:cxn modelId="{930020F6-00DA-43D5-AB05-8E4736544CD2}" type="presParOf" srcId="{BD1E1B5E-0B3D-402E-8E67-3D424D276429}" destId="{07CF0281-88E4-4995-8838-7D57EB2AC41D}" srcOrd="10" destOrd="0" presId="urn:microsoft.com/office/officeart/2018/2/layout/IconVerticalSolidList"/>
    <dgm:cxn modelId="{26ABBF73-E8A4-4096-B50F-CD76DD3EC965}" type="presParOf" srcId="{07CF0281-88E4-4995-8838-7D57EB2AC41D}" destId="{20442C65-D77E-4C28-BAA4-0CB2DD94B8D7}" srcOrd="0" destOrd="0" presId="urn:microsoft.com/office/officeart/2018/2/layout/IconVerticalSolidList"/>
    <dgm:cxn modelId="{DF8318CC-A321-418B-A597-A0D4EA0B3A9E}" type="presParOf" srcId="{07CF0281-88E4-4995-8838-7D57EB2AC41D}" destId="{11B48254-4E6F-4EB2-A0A6-6B662BEA11E5}" srcOrd="1" destOrd="0" presId="urn:microsoft.com/office/officeart/2018/2/layout/IconVerticalSolidList"/>
    <dgm:cxn modelId="{C2160E95-4942-43D3-A03F-1277DB6408FE}" type="presParOf" srcId="{07CF0281-88E4-4995-8838-7D57EB2AC41D}" destId="{56D87656-D48B-4B90-9C23-1A6E77321BCA}" srcOrd="2" destOrd="0" presId="urn:microsoft.com/office/officeart/2018/2/layout/IconVerticalSolidList"/>
    <dgm:cxn modelId="{733B6570-D166-491A-AA37-73DF354E9893}" type="presParOf" srcId="{07CF0281-88E4-4995-8838-7D57EB2AC41D}" destId="{B030229E-B0A7-4BA9-975F-C832AB46D7E3}" srcOrd="3" destOrd="0" presId="urn:microsoft.com/office/officeart/2018/2/layout/IconVerticalSolidList"/>
    <dgm:cxn modelId="{B63615DA-AEBF-4678-BDBC-24C95FEF8BEB}" type="presParOf" srcId="{BD1E1B5E-0B3D-402E-8E67-3D424D276429}" destId="{9258DD1D-7E88-4C95-9883-A85776AEF3D0}" srcOrd="11" destOrd="0" presId="urn:microsoft.com/office/officeart/2018/2/layout/IconVerticalSolidList"/>
    <dgm:cxn modelId="{A600B5B5-5ABA-4B34-A056-15BC79A3948C}" type="presParOf" srcId="{BD1E1B5E-0B3D-402E-8E67-3D424D276429}" destId="{87F1F8F7-F847-45CC-AC40-1A8737BBE95A}" srcOrd="12" destOrd="0" presId="urn:microsoft.com/office/officeart/2018/2/layout/IconVerticalSolidList"/>
    <dgm:cxn modelId="{8131C9AB-DBDC-428F-A94D-2BD517798FB1}" type="presParOf" srcId="{87F1F8F7-F847-45CC-AC40-1A8737BBE95A}" destId="{3E06B83C-6AD1-4CCE-90AE-8569EA65CFBD}" srcOrd="0" destOrd="0" presId="urn:microsoft.com/office/officeart/2018/2/layout/IconVerticalSolidList"/>
    <dgm:cxn modelId="{B9DBD5D4-C9DC-4CDD-80D6-0EEFE7AE405C}" type="presParOf" srcId="{87F1F8F7-F847-45CC-AC40-1A8737BBE95A}" destId="{1A955188-D49E-4ECE-BD22-033C5EC4CD56}" srcOrd="1" destOrd="0" presId="urn:microsoft.com/office/officeart/2018/2/layout/IconVerticalSolidList"/>
    <dgm:cxn modelId="{50E71477-43B0-4ED8-846B-DB98FA5454B1}" type="presParOf" srcId="{87F1F8F7-F847-45CC-AC40-1A8737BBE95A}" destId="{C5BA7651-9501-493A-B435-F95BBCF6E62A}" srcOrd="2" destOrd="0" presId="urn:microsoft.com/office/officeart/2018/2/layout/IconVerticalSolidList"/>
    <dgm:cxn modelId="{5D8EC7CD-97F5-4C3F-8BF1-56C980DC5019}" type="presParOf" srcId="{87F1F8F7-F847-45CC-AC40-1A8737BBE95A}" destId="{921E8902-676C-4142-8F15-2A3D701989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CEA43-83E8-4A7E-9318-4FD58FCC34AD}">
      <dsp:nvSpPr>
        <dsp:cNvPr id="0" name=""/>
        <dsp:cNvSpPr/>
      </dsp:nvSpPr>
      <dsp:spPr>
        <a:xfrm>
          <a:off x="57728" y="780381"/>
          <a:ext cx="1256117" cy="1256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E9E94-8D60-4752-9E34-824590BBAD7B}">
      <dsp:nvSpPr>
        <dsp:cNvPr id="0" name=""/>
        <dsp:cNvSpPr/>
      </dsp:nvSpPr>
      <dsp:spPr>
        <a:xfrm>
          <a:off x="321513" y="1044166"/>
          <a:ext cx="728548" cy="7285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D0F3F-21B9-4BAC-9C24-84E1AEE9E4AE}">
      <dsp:nvSpPr>
        <dsp:cNvPr id="0" name=""/>
        <dsp:cNvSpPr/>
      </dsp:nvSpPr>
      <dsp:spPr>
        <a:xfrm>
          <a:off x="1583014" y="780381"/>
          <a:ext cx="2960849" cy="125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600" kern="1200" dirty="0"/>
            <a:t>Informar a la ciudadanía y a organismos internacionales sobre la actuación del Tribunal.</a:t>
          </a:r>
          <a:endParaRPr lang="en-US" sz="1600" kern="1200" dirty="0"/>
        </a:p>
      </dsp:txBody>
      <dsp:txXfrm>
        <a:off x="1583014" y="780381"/>
        <a:ext cx="2960849" cy="1256117"/>
      </dsp:txXfrm>
    </dsp:sp>
    <dsp:sp modelId="{CFF34F57-6AEA-4C4C-883A-14FFB78234A1}">
      <dsp:nvSpPr>
        <dsp:cNvPr id="0" name=""/>
        <dsp:cNvSpPr/>
      </dsp:nvSpPr>
      <dsp:spPr>
        <a:xfrm>
          <a:off x="5059769" y="780381"/>
          <a:ext cx="1256117" cy="1256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085DC-D8A4-42E6-8CF5-731D4DFB22C2}">
      <dsp:nvSpPr>
        <dsp:cNvPr id="0" name=""/>
        <dsp:cNvSpPr/>
      </dsp:nvSpPr>
      <dsp:spPr>
        <a:xfrm>
          <a:off x="5323554" y="1044166"/>
          <a:ext cx="728548" cy="7285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23589-C82D-4AAE-A57C-2B601D0E4EE4}">
      <dsp:nvSpPr>
        <dsp:cNvPr id="0" name=""/>
        <dsp:cNvSpPr/>
      </dsp:nvSpPr>
      <dsp:spPr>
        <a:xfrm>
          <a:off x="6585055" y="780381"/>
          <a:ext cx="2960849" cy="125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600" kern="1200" dirty="0"/>
            <a:t>Presentar un informe integral, transparente y documentado de las actuaciones jurisdiccionales y administrativas.</a:t>
          </a:r>
          <a:endParaRPr lang="en-US" sz="1600" kern="1200" dirty="0"/>
        </a:p>
      </dsp:txBody>
      <dsp:txXfrm>
        <a:off x="6585055" y="780381"/>
        <a:ext cx="2960849" cy="1256117"/>
      </dsp:txXfrm>
    </dsp:sp>
    <dsp:sp modelId="{44B8ACF7-49AD-4190-8DC0-6DADE531FBE1}">
      <dsp:nvSpPr>
        <dsp:cNvPr id="0" name=""/>
        <dsp:cNvSpPr/>
      </dsp:nvSpPr>
      <dsp:spPr>
        <a:xfrm>
          <a:off x="57728" y="2870728"/>
          <a:ext cx="1256117" cy="1256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5E9C7-1171-40CF-9ABA-ED95F4B87D4A}">
      <dsp:nvSpPr>
        <dsp:cNvPr id="0" name=""/>
        <dsp:cNvSpPr/>
      </dsp:nvSpPr>
      <dsp:spPr>
        <a:xfrm>
          <a:off x="321513" y="3134513"/>
          <a:ext cx="728548" cy="7285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9747A-F684-43F3-A046-F4911F679321}">
      <dsp:nvSpPr>
        <dsp:cNvPr id="0" name=""/>
        <dsp:cNvSpPr/>
      </dsp:nvSpPr>
      <dsp:spPr>
        <a:xfrm>
          <a:off x="1583014" y="2870728"/>
          <a:ext cx="2960849" cy="125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600" kern="1200" dirty="0"/>
            <a:t>Rendir cuentas sobre la gestión administrativa, técnica y operativa implementada durante el proceso electoral 2025.</a:t>
          </a:r>
          <a:endParaRPr lang="en-US" sz="1600" kern="1200" dirty="0"/>
        </a:p>
      </dsp:txBody>
      <dsp:txXfrm>
        <a:off x="1583014" y="2870728"/>
        <a:ext cx="2960849" cy="1256117"/>
      </dsp:txXfrm>
    </dsp:sp>
    <dsp:sp modelId="{F29A9E05-B2FD-43C1-B9AE-A9388CCCE0C0}">
      <dsp:nvSpPr>
        <dsp:cNvPr id="0" name=""/>
        <dsp:cNvSpPr/>
      </dsp:nvSpPr>
      <dsp:spPr>
        <a:xfrm>
          <a:off x="5059769" y="2870728"/>
          <a:ext cx="1256117" cy="1256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8D252-A27F-47C4-BB41-C28B9EE4A789}">
      <dsp:nvSpPr>
        <dsp:cNvPr id="0" name=""/>
        <dsp:cNvSpPr/>
      </dsp:nvSpPr>
      <dsp:spPr>
        <a:xfrm>
          <a:off x="5323554" y="3134513"/>
          <a:ext cx="728548" cy="7285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6F4D8-EC17-4699-B3F9-A2F797C84276}">
      <dsp:nvSpPr>
        <dsp:cNvPr id="0" name=""/>
        <dsp:cNvSpPr/>
      </dsp:nvSpPr>
      <dsp:spPr>
        <a:xfrm>
          <a:off x="6585055" y="2870728"/>
          <a:ext cx="2960849" cy="125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600" kern="1200" dirty="0"/>
            <a:t>Evaluar resultados, identificando buenas prácticas y lecciones aprendidas.</a:t>
          </a:r>
          <a:endParaRPr lang="en-US" sz="1600" kern="1200" dirty="0"/>
        </a:p>
      </dsp:txBody>
      <dsp:txXfrm>
        <a:off x="6585055" y="2870728"/>
        <a:ext cx="2960849" cy="12561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B1FD8-0D6F-4B1E-91F9-357392E6534F}">
      <dsp:nvSpPr>
        <dsp:cNvPr id="0" name=""/>
        <dsp:cNvSpPr/>
      </dsp:nvSpPr>
      <dsp:spPr>
        <a:xfrm>
          <a:off x="0" y="0"/>
          <a:ext cx="9227661" cy="58571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AD921-0EC6-4261-8932-680027D48EEB}">
      <dsp:nvSpPr>
        <dsp:cNvPr id="0" name=""/>
        <dsp:cNvSpPr/>
      </dsp:nvSpPr>
      <dsp:spPr>
        <a:xfrm>
          <a:off x="177178" y="134535"/>
          <a:ext cx="322142" cy="322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145483-85E0-47E7-A7FC-3690719170FB}">
      <dsp:nvSpPr>
        <dsp:cNvPr id="0" name=""/>
        <dsp:cNvSpPr/>
      </dsp:nvSpPr>
      <dsp:spPr>
        <a:xfrm>
          <a:off x="676498" y="2749"/>
          <a:ext cx="8551162" cy="585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88" tIns="61988" rIns="61988" bIns="619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Admitidos: 46</a:t>
          </a:r>
        </a:p>
      </dsp:txBody>
      <dsp:txXfrm>
        <a:off x="676498" y="2749"/>
        <a:ext cx="8551162" cy="585713"/>
      </dsp:txXfrm>
    </dsp:sp>
    <dsp:sp modelId="{EE5BA91A-9899-4FD5-A234-6C8D6EEAB088}">
      <dsp:nvSpPr>
        <dsp:cNvPr id="0" name=""/>
        <dsp:cNvSpPr/>
      </dsp:nvSpPr>
      <dsp:spPr>
        <a:xfrm>
          <a:off x="0" y="734891"/>
          <a:ext cx="9227661" cy="58571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367C7-6590-4928-89AB-B6BE9AAAECBE}">
      <dsp:nvSpPr>
        <dsp:cNvPr id="0" name=""/>
        <dsp:cNvSpPr/>
      </dsp:nvSpPr>
      <dsp:spPr>
        <a:xfrm>
          <a:off x="177178" y="866677"/>
          <a:ext cx="322142" cy="3221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79ADAC-47C9-43CC-B2DE-02F801ECBA5E}">
      <dsp:nvSpPr>
        <dsp:cNvPr id="0" name=""/>
        <dsp:cNvSpPr/>
      </dsp:nvSpPr>
      <dsp:spPr>
        <a:xfrm>
          <a:off x="676498" y="734891"/>
          <a:ext cx="8551162" cy="585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88" tIns="61988" rIns="61988" bIns="619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Inadmitidos: 60</a:t>
          </a:r>
        </a:p>
      </dsp:txBody>
      <dsp:txXfrm>
        <a:off x="676498" y="734891"/>
        <a:ext cx="8551162" cy="585713"/>
      </dsp:txXfrm>
    </dsp:sp>
    <dsp:sp modelId="{CCF57FE1-DF57-4231-93F6-DC6BC58B0EFC}">
      <dsp:nvSpPr>
        <dsp:cNvPr id="0" name=""/>
        <dsp:cNvSpPr/>
      </dsp:nvSpPr>
      <dsp:spPr>
        <a:xfrm>
          <a:off x="0" y="1467033"/>
          <a:ext cx="9227661" cy="58571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2B289-1594-4198-9F3B-726FCB6C31EC}">
      <dsp:nvSpPr>
        <dsp:cNvPr id="0" name=""/>
        <dsp:cNvSpPr/>
      </dsp:nvSpPr>
      <dsp:spPr>
        <a:xfrm>
          <a:off x="177178" y="1598818"/>
          <a:ext cx="322142" cy="3221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40FF6A-A3F9-4EDB-B268-5410709C5214}">
      <dsp:nvSpPr>
        <dsp:cNvPr id="0" name=""/>
        <dsp:cNvSpPr/>
      </dsp:nvSpPr>
      <dsp:spPr>
        <a:xfrm>
          <a:off x="676498" y="1467033"/>
          <a:ext cx="8551162" cy="585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88" tIns="61988" rIns="61988" bIns="619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900" kern="1200" noProof="0" dirty="0"/>
            <a:t>No interpuestos</a:t>
          </a:r>
          <a:r>
            <a:rPr lang="en-US" sz="1900" kern="1200" dirty="0"/>
            <a:t>: 3</a:t>
          </a:r>
        </a:p>
      </dsp:txBody>
      <dsp:txXfrm>
        <a:off x="676498" y="1467033"/>
        <a:ext cx="8551162" cy="585713"/>
      </dsp:txXfrm>
    </dsp:sp>
    <dsp:sp modelId="{D9F3FD61-6697-4F5B-BA68-090BBA3CF362}">
      <dsp:nvSpPr>
        <dsp:cNvPr id="0" name=""/>
        <dsp:cNvSpPr/>
      </dsp:nvSpPr>
      <dsp:spPr>
        <a:xfrm>
          <a:off x="0" y="2199175"/>
          <a:ext cx="9227661" cy="58571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92B43-500D-461E-97B8-AE42989C88A0}">
      <dsp:nvSpPr>
        <dsp:cNvPr id="0" name=""/>
        <dsp:cNvSpPr/>
      </dsp:nvSpPr>
      <dsp:spPr>
        <a:xfrm>
          <a:off x="177178" y="2330960"/>
          <a:ext cx="322142" cy="3221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01AA6E-7771-4B3D-BE07-2CDD1E92A7F6}">
      <dsp:nvSpPr>
        <dsp:cNvPr id="0" name=""/>
        <dsp:cNvSpPr/>
      </dsp:nvSpPr>
      <dsp:spPr>
        <a:xfrm>
          <a:off x="676498" y="2199175"/>
          <a:ext cx="8551162" cy="585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88" tIns="61988" rIns="61988" bIns="619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Desistidos: 9</a:t>
          </a:r>
        </a:p>
      </dsp:txBody>
      <dsp:txXfrm>
        <a:off x="676498" y="2199175"/>
        <a:ext cx="8551162" cy="585713"/>
      </dsp:txXfrm>
    </dsp:sp>
    <dsp:sp modelId="{497DA6BE-4FD9-432E-8ED6-624DE55B2EF4}">
      <dsp:nvSpPr>
        <dsp:cNvPr id="0" name=""/>
        <dsp:cNvSpPr/>
      </dsp:nvSpPr>
      <dsp:spPr>
        <a:xfrm>
          <a:off x="0" y="2931316"/>
          <a:ext cx="9227661" cy="58571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96E07-6388-4FAB-8A22-FF411EFD43A3}">
      <dsp:nvSpPr>
        <dsp:cNvPr id="0" name=""/>
        <dsp:cNvSpPr/>
      </dsp:nvSpPr>
      <dsp:spPr>
        <a:xfrm>
          <a:off x="177178" y="3063102"/>
          <a:ext cx="322142" cy="3221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ECC438-F497-406F-9BA1-092483BC99FD}">
      <dsp:nvSpPr>
        <dsp:cNvPr id="0" name=""/>
        <dsp:cNvSpPr/>
      </dsp:nvSpPr>
      <dsp:spPr>
        <a:xfrm>
          <a:off x="676498" y="2931316"/>
          <a:ext cx="8551162" cy="585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88" tIns="61988" rIns="61988" bIns="619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Pendientes al cierre del informe: 16</a:t>
          </a:r>
        </a:p>
      </dsp:txBody>
      <dsp:txXfrm>
        <a:off x="676498" y="2931316"/>
        <a:ext cx="8551162" cy="5857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173F-AA36-4AF0-B6E0-9424F9E78AC8}">
      <dsp:nvSpPr>
        <dsp:cNvPr id="0" name=""/>
        <dsp:cNvSpPr/>
      </dsp:nvSpPr>
      <dsp:spPr>
        <a:xfrm>
          <a:off x="0" y="0"/>
          <a:ext cx="5555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C45FA-21DD-400C-854A-B0739657D886}">
      <dsp:nvSpPr>
        <dsp:cNvPr id="0" name=""/>
        <dsp:cNvSpPr/>
      </dsp:nvSpPr>
      <dsp:spPr>
        <a:xfrm>
          <a:off x="0" y="0"/>
          <a:ext cx="5555512" cy="23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5555512" cy="2322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173F-AA36-4AF0-B6E0-9424F9E78AC8}">
      <dsp:nvSpPr>
        <dsp:cNvPr id="0" name=""/>
        <dsp:cNvSpPr/>
      </dsp:nvSpPr>
      <dsp:spPr>
        <a:xfrm>
          <a:off x="0" y="0"/>
          <a:ext cx="5799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C45FA-21DD-400C-854A-B0739657D886}">
      <dsp:nvSpPr>
        <dsp:cNvPr id="0" name=""/>
        <dsp:cNvSpPr/>
      </dsp:nvSpPr>
      <dsp:spPr>
        <a:xfrm>
          <a:off x="0" y="0"/>
          <a:ext cx="5799346" cy="23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5799346" cy="2322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173F-AA36-4AF0-B6E0-9424F9E78AC8}">
      <dsp:nvSpPr>
        <dsp:cNvPr id="0" name=""/>
        <dsp:cNvSpPr/>
      </dsp:nvSpPr>
      <dsp:spPr>
        <a:xfrm>
          <a:off x="0" y="0"/>
          <a:ext cx="45271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C45FA-21DD-400C-854A-B0739657D886}">
      <dsp:nvSpPr>
        <dsp:cNvPr id="0" name=""/>
        <dsp:cNvSpPr/>
      </dsp:nvSpPr>
      <dsp:spPr>
        <a:xfrm>
          <a:off x="0" y="0"/>
          <a:ext cx="4527178" cy="23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4527178" cy="2322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173F-AA36-4AF0-B6E0-9424F9E78AC8}">
      <dsp:nvSpPr>
        <dsp:cNvPr id="0" name=""/>
        <dsp:cNvSpPr/>
      </dsp:nvSpPr>
      <dsp:spPr>
        <a:xfrm>
          <a:off x="0" y="0"/>
          <a:ext cx="9849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C45FA-21DD-400C-854A-B0739657D886}">
      <dsp:nvSpPr>
        <dsp:cNvPr id="0" name=""/>
        <dsp:cNvSpPr/>
      </dsp:nvSpPr>
      <dsp:spPr>
        <a:xfrm>
          <a:off x="0" y="0"/>
          <a:ext cx="9849751" cy="23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9849751" cy="2322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173F-AA36-4AF0-B6E0-9424F9E78AC8}">
      <dsp:nvSpPr>
        <dsp:cNvPr id="0" name=""/>
        <dsp:cNvSpPr/>
      </dsp:nvSpPr>
      <dsp:spPr>
        <a:xfrm>
          <a:off x="0" y="0"/>
          <a:ext cx="48886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C45FA-21DD-400C-854A-B0739657D886}">
      <dsp:nvSpPr>
        <dsp:cNvPr id="0" name=""/>
        <dsp:cNvSpPr/>
      </dsp:nvSpPr>
      <dsp:spPr>
        <a:xfrm>
          <a:off x="0" y="0"/>
          <a:ext cx="4888685" cy="23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4888685" cy="2322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173F-AA36-4AF0-B6E0-9424F9E78AC8}">
      <dsp:nvSpPr>
        <dsp:cNvPr id="0" name=""/>
        <dsp:cNvSpPr/>
      </dsp:nvSpPr>
      <dsp:spPr>
        <a:xfrm>
          <a:off x="0" y="0"/>
          <a:ext cx="9849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C45FA-21DD-400C-854A-B0739657D886}">
      <dsp:nvSpPr>
        <dsp:cNvPr id="0" name=""/>
        <dsp:cNvSpPr/>
      </dsp:nvSpPr>
      <dsp:spPr>
        <a:xfrm>
          <a:off x="0" y="0"/>
          <a:ext cx="9849751" cy="23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9849751" cy="232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173F-AA36-4AF0-B6E0-9424F9E78AC8}">
      <dsp:nvSpPr>
        <dsp:cNvPr id="0" name=""/>
        <dsp:cNvSpPr/>
      </dsp:nvSpPr>
      <dsp:spPr>
        <a:xfrm>
          <a:off x="0" y="0"/>
          <a:ext cx="7217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C45FA-21DD-400C-854A-B0739657D886}">
      <dsp:nvSpPr>
        <dsp:cNvPr id="0" name=""/>
        <dsp:cNvSpPr/>
      </dsp:nvSpPr>
      <dsp:spPr>
        <a:xfrm>
          <a:off x="0" y="0"/>
          <a:ext cx="7217215" cy="23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7217215" cy="232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173F-AA36-4AF0-B6E0-9424F9E78AC8}">
      <dsp:nvSpPr>
        <dsp:cNvPr id="0" name=""/>
        <dsp:cNvSpPr/>
      </dsp:nvSpPr>
      <dsp:spPr>
        <a:xfrm>
          <a:off x="0" y="0"/>
          <a:ext cx="79804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C45FA-21DD-400C-854A-B0739657D886}">
      <dsp:nvSpPr>
        <dsp:cNvPr id="0" name=""/>
        <dsp:cNvSpPr/>
      </dsp:nvSpPr>
      <dsp:spPr>
        <a:xfrm>
          <a:off x="0" y="0"/>
          <a:ext cx="7980499" cy="23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7980499" cy="232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3F5E3-CBB6-45FA-B9D8-5A9CEE0D47ED}">
      <dsp:nvSpPr>
        <dsp:cNvPr id="0" name=""/>
        <dsp:cNvSpPr/>
      </dsp:nvSpPr>
      <dsp:spPr>
        <a:xfrm>
          <a:off x="317689" y="611380"/>
          <a:ext cx="990773" cy="990773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9241F-4E58-440D-BA49-81299F9EB023}">
      <dsp:nvSpPr>
        <dsp:cNvPr id="0" name=""/>
        <dsp:cNvSpPr/>
      </dsp:nvSpPr>
      <dsp:spPr>
        <a:xfrm>
          <a:off x="528838" y="822529"/>
          <a:ext cx="568476" cy="568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63BDB-492A-4468-B9B0-8297E3081E2E}">
      <dsp:nvSpPr>
        <dsp:cNvPr id="0" name=""/>
        <dsp:cNvSpPr/>
      </dsp:nvSpPr>
      <dsp:spPr>
        <a:xfrm>
          <a:off x="967" y="1910755"/>
          <a:ext cx="1624218" cy="64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HN" sz="1400" kern="1200"/>
            <a:t>Fase preparatoria</a:t>
          </a:r>
          <a:endParaRPr lang="en-US" sz="1400" kern="1200"/>
        </a:p>
      </dsp:txBody>
      <dsp:txXfrm>
        <a:off x="967" y="1910755"/>
        <a:ext cx="1624218" cy="649687"/>
      </dsp:txXfrm>
    </dsp:sp>
    <dsp:sp modelId="{E5249B9D-3622-40D7-AA8F-7865243AE8CC}">
      <dsp:nvSpPr>
        <dsp:cNvPr id="0" name=""/>
        <dsp:cNvSpPr/>
      </dsp:nvSpPr>
      <dsp:spPr>
        <a:xfrm>
          <a:off x="2226146" y="611380"/>
          <a:ext cx="990773" cy="990773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470D9-0C1B-44BB-8821-765806763441}">
      <dsp:nvSpPr>
        <dsp:cNvPr id="0" name=""/>
        <dsp:cNvSpPr/>
      </dsp:nvSpPr>
      <dsp:spPr>
        <a:xfrm>
          <a:off x="2437295" y="822529"/>
          <a:ext cx="568476" cy="568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6876F-8E4D-48CC-A351-30C5228CC6A5}">
      <dsp:nvSpPr>
        <dsp:cNvPr id="0" name=""/>
        <dsp:cNvSpPr/>
      </dsp:nvSpPr>
      <dsp:spPr>
        <a:xfrm>
          <a:off x="1909424" y="1910755"/>
          <a:ext cx="1624218" cy="64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HN" sz="1400" kern="1200"/>
            <a:t>Recepción de recursos</a:t>
          </a:r>
          <a:endParaRPr lang="en-US" sz="1400" kern="1200"/>
        </a:p>
      </dsp:txBody>
      <dsp:txXfrm>
        <a:off x="1909424" y="1910755"/>
        <a:ext cx="1624218" cy="649687"/>
      </dsp:txXfrm>
    </dsp:sp>
    <dsp:sp modelId="{48AF7C7C-5147-485E-9629-94A425C29CEB}">
      <dsp:nvSpPr>
        <dsp:cNvPr id="0" name=""/>
        <dsp:cNvSpPr/>
      </dsp:nvSpPr>
      <dsp:spPr>
        <a:xfrm>
          <a:off x="4134603" y="611380"/>
          <a:ext cx="990773" cy="990773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F4EC3-A4FC-4B7A-BFE8-BFB58E882F7D}">
      <dsp:nvSpPr>
        <dsp:cNvPr id="0" name=""/>
        <dsp:cNvSpPr/>
      </dsp:nvSpPr>
      <dsp:spPr>
        <a:xfrm>
          <a:off x="4345752" y="822529"/>
          <a:ext cx="568476" cy="568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AB4AC-371B-468C-A169-C218BAE91654}">
      <dsp:nvSpPr>
        <dsp:cNvPr id="0" name=""/>
        <dsp:cNvSpPr/>
      </dsp:nvSpPr>
      <dsp:spPr>
        <a:xfrm>
          <a:off x="3817881" y="1910755"/>
          <a:ext cx="1624218" cy="64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HN" sz="1400" kern="1200"/>
            <a:t>Análisis y valoración de medios de prueba</a:t>
          </a:r>
          <a:endParaRPr lang="en-US" sz="1400" kern="1200"/>
        </a:p>
      </dsp:txBody>
      <dsp:txXfrm>
        <a:off x="3817881" y="1910755"/>
        <a:ext cx="1624218" cy="649687"/>
      </dsp:txXfrm>
    </dsp:sp>
    <dsp:sp modelId="{A80E3DF2-2464-4747-A586-EAAACD1CD9EA}">
      <dsp:nvSpPr>
        <dsp:cNvPr id="0" name=""/>
        <dsp:cNvSpPr/>
      </dsp:nvSpPr>
      <dsp:spPr>
        <a:xfrm>
          <a:off x="6043060" y="611380"/>
          <a:ext cx="990773" cy="990773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47A31-1990-4562-B1A7-CDA91C8A26C8}">
      <dsp:nvSpPr>
        <dsp:cNvPr id="0" name=""/>
        <dsp:cNvSpPr/>
      </dsp:nvSpPr>
      <dsp:spPr>
        <a:xfrm>
          <a:off x="6254209" y="822529"/>
          <a:ext cx="568476" cy="5684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7EC1F-F860-440B-83E7-BF6E908646A2}">
      <dsp:nvSpPr>
        <dsp:cNvPr id="0" name=""/>
        <dsp:cNvSpPr/>
      </dsp:nvSpPr>
      <dsp:spPr>
        <a:xfrm>
          <a:off x="5726338" y="1910755"/>
          <a:ext cx="1624218" cy="64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HN" sz="1400" kern="1200"/>
            <a:t>Recuentos jurisdiccionales</a:t>
          </a:r>
          <a:endParaRPr lang="en-US" sz="1400" kern="1200"/>
        </a:p>
      </dsp:txBody>
      <dsp:txXfrm>
        <a:off x="5726338" y="1910755"/>
        <a:ext cx="1624218" cy="649687"/>
      </dsp:txXfrm>
    </dsp:sp>
    <dsp:sp modelId="{AD5A11EB-AB7C-4984-B677-5770A3F322CA}">
      <dsp:nvSpPr>
        <dsp:cNvPr id="0" name=""/>
        <dsp:cNvSpPr/>
      </dsp:nvSpPr>
      <dsp:spPr>
        <a:xfrm>
          <a:off x="7951517" y="611380"/>
          <a:ext cx="990773" cy="990773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BCCF8-E859-4ED7-A047-02798E6230D1}">
      <dsp:nvSpPr>
        <dsp:cNvPr id="0" name=""/>
        <dsp:cNvSpPr/>
      </dsp:nvSpPr>
      <dsp:spPr>
        <a:xfrm>
          <a:off x="8162666" y="822529"/>
          <a:ext cx="568476" cy="5684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F6B8D-FFF4-413B-9F4A-631DB26C8FED}">
      <dsp:nvSpPr>
        <dsp:cNvPr id="0" name=""/>
        <dsp:cNvSpPr/>
      </dsp:nvSpPr>
      <dsp:spPr>
        <a:xfrm>
          <a:off x="7634795" y="1910755"/>
          <a:ext cx="1624218" cy="64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HN" sz="1400" kern="1200"/>
            <a:t>Emisión de sentencias</a:t>
          </a:r>
          <a:endParaRPr lang="en-US" sz="1400" kern="1200"/>
        </a:p>
      </dsp:txBody>
      <dsp:txXfrm>
        <a:off x="7634795" y="1910755"/>
        <a:ext cx="1624218" cy="649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173F-AA36-4AF0-B6E0-9424F9E78AC8}">
      <dsp:nvSpPr>
        <dsp:cNvPr id="0" name=""/>
        <dsp:cNvSpPr/>
      </dsp:nvSpPr>
      <dsp:spPr>
        <a:xfrm>
          <a:off x="0" y="0"/>
          <a:ext cx="8365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C45FA-21DD-400C-854A-B0739657D886}">
      <dsp:nvSpPr>
        <dsp:cNvPr id="0" name=""/>
        <dsp:cNvSpPr/>
      </dsp:nvSpPr>
      <dsp:spPr>
        <a:xfrm>
          <a:off x="0" y="0"/>
          <a:ext cx="8365531" cy="23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8365531" cy="232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85DB9-AC1A-4664-A21E-6B88E7C709BA}">
      <dsp:nvSpPr>
        <dsp:cNvPr id="0" name=""/>
        <dsp:cNvSpPr/>
      </dsp:nvSpPr>
      <dsp:spPr>
        <a:xfrm>
          <a:off x="0" y="482"/>
          <a:ext cx="7028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1E466-D8AB-4023-A804-ED3A08284C1C}">
      <dsp:nvSpPr>
        <dsp:cNvPr id="0" name=""/>
        <dsp:cNvSpPr/>
      </dsp:nvSpPr>
      <dsp:spPr>
        <a:xfrm>
          <a:off x="0" y="482"/>
          <a:ext cx="7028812" cy="56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000" kern="1200" noProof="0" dirty="0">
              <a:latin typeface="Century Gothic" panose="020B0502020202020204" pitchFamily="34" charset="0"/>
            </a:rPr>
            <a:t>Se realizaron 18 jornadas de capacitación externa</a:t>
          </a:r>
          <a:r>
            <a:rPr lang="en-US" sz="2000" kern="1200" dirty="0">
              <a:latin typeface="Century Gothic" panose="020B0502020202020204" pitchFamily="34" charset="0"/>
            </a:rPr>
            <a:t>.</a:t>
          </a:r>
        </a:p>
      </dsp:txBody>
      <dsp:txXfrm>
        <a:off x="0" y="482"/>
        <a:ext cx="7028812" cy="564580"/>
      </dsp:txXfrm>
    </dsp:sp>
    <dsp:sp modelId="{A035DC75-6917-4337-957C-9B5CA0FB19F7}">
      <dsp:nvSpPr>
        <dsp:cNvPr id="0" name=""/>
        <dsp:cNvSpPr/>
      </dsp:nvSpPr>
      <dsp:spPr>
        <a:xfrm>
          <a:off x="0" y="565063"/>
          <a:ext cx="7028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019A7-58F5-4322-91F2-9F9501284821}">
      <dsp:nvSpPr>
        <dsp:cNvPr id="0" name=""/>
        <dsp:cNvSpPr/>
      </dsp:nvSpPr>
      <dsp:spPr>
        <a:xfrm>
          <a:off x="0" y="565063"/>
          <a:ext cx="7028812" cy="56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000" kern="1200" noProof="0" dirty="0">
              <a:latin typeface="Century Gothic" panose="020B0502020202020204" pitchFamily="34" charset="0"/>
            </a:rPr>
            <a:t>Se capacitó a 1,322 personas a nivel nacional</a:t>
          </a:r>
          <a:r>
            <a:rPr lang="en-US" sz="2000" kern="1200" dirty="0">
              <a:latin typeface="Century Gothic" panose="020B0502020202020204" pitchFamily="34" charset="0"/>
            </a:rPr>
            <a:t>.</a:t>
          </a:r>
        </a:p>
      </dsp:txBody>
      <dsp:txXfrm>
        <a:off x="0" y="565063"/>
        <a:ext cx="7028812" cy="564580"/>
      </dsp:txXfrm>
    </dsp:sp>
    <dsp:sp modelId="{31BB48F7-1225-4EEB-9F30-79838D2F985F}">
      <dsp:nvSpPr>
        <dsp:cNvPr id="0" name=""/>
        <dsp:cNvSpPr/>
      </dsp:nvSpPr>
      <dsp:spPr>
        <a:xfrm>
          <a:off x="0" y="1129644"/>
          <a:ext cx="7028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4B6E0-045E-4F4D-B759-3D6601F283AE}">
      <dsp:nvSpPr>
        <dsp:cNvPr id="0" name=""/>
        <dsp:cNvSpPr/>
      </dsp:nvSpPr>
      <dsp:spPr>
        <a:xfrm>
          <a:off x="0" y="1129644"/>
          <a:ext cx="7028812" cy="56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000" b="1" kern="1200" noProof="0" dirty="0">
              <a:latin typeface="Century Gothic" panose="020B0502020202020204" pitchFamily="34" charset="0"/>
            </a:rPr>
            <a:t>Participantes</a:t>
          </a:r>
          <a:endParaRPr lang="es-HN" sz="2000" kern="1200" noProof="0" dirty="0">
            <a:latin typeface="Century Gothic" panose="020B0502020202020204" pitchFamily="34" charset="0"/>
          </a:endParaRPr>
        </a:p>
      </dsp:txBody>
      <dsp:txXfrm>
        <a:off x="0" y="1129644"/>
        <a:ext cx="7028812" cy="564580"/>
      </dsp:txXfrm>
    </dsp:sp>
    <dsp:sp modelId="{63900A72-B668-4E4E-8784-CEC6991B2452}">
      <dsp:nvSpPr>
        <dsp:cNvPr id="0" name=""/>
        <dsp:cNvSpPr/>
      </dsp:nvSpPr>
      <dsp:spPr>
        <a:xfrm>
          <a:off x="0" y="1694225"/>
          <a:ext cx="7028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F4361-040E-4867-94E1-F55271CC5D46}">
      <dsp:nvSpPr>
        <dsp:cNvPr id="0" name=""/>
        <dsp:cNvSpPr/>
      </dsp:nvSpPr>
      <dsp:spPr>
        <a:xfrm>
          <a:off x="0" y="1694225"/>
          <a:ext cx="7028812" cy="56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Actores políticos</a:t>
          </a:r>
        </a:p>
      </dsp:txBody>
      <dsp:txXfrm>
        <a:off x="0" y="1694225"/>
        <a:ext cx="7028812" cy="564580"/>
      </dsp:txXfrm>
    </dsp:sp>
    <dsp:sp modelId="{E65498F4-8E7F-44AB-A9C9-58FCA59BB1C2}">
      <dsp:nvSpPr>
        <dsp:cNvPr id="0" name=""/>
        <dsp:cNvSpPr/>
      </dsp:nvSpPr>
      <dsp:spPr>
        <a:xfrm>
          <a:off x="0" y="2258805"/>
          <a:ext cx="7028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89402-42F0-41A9-A716-AB676CFC025B}">
      <dsp:nvSpPr>
        <dsp:cNvPr id="0" name=""/>
        <dsp:cNvSpPr/>
      </dsp:nvSpPr>
      <dsp:spPr>
        <a:xfrm>
          <a:off x="0" y="2258805"/>
          <a:ext cx="7028812" cy="56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Academia</a:t>
          </a:r>
        </a:p>
      </dsp:txBody>
      <dsp:txXfrm>
        <a:off x="0" y="2258805"/>
        <a:ext cx="7028812" cy="564580"/>
      </dsp:txXfrm>
    </dsp:sp>
    <dsp:sp modelId="{8CDC4D9F-2FFF-4B92-88D9-48E4A0164F59}">
      <dsp:nvSpPr>
        <dsp:cNvPr id="0" name=""/>
        <dsp:cNvSpPr/>
      </dsp:nvSpPr>
      <dsp:spPr>
        <a:xfrm>
          <a:off x="0" y="2823386"/>
          <a:ext cx="7028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52444-F71D-4DF7-9663-C85E0F2A740F}">
      <dsp:nvSpPr>
        <dsp:cNvPr id="0" name=""/>
        <dsp:cNvSpPr/>
      </dsp:nvSpPr>
      <dsp:spPr>
        <a:xfrm>
          <a:off x="0" y="2823386"/>
          <a:ext cx="7028812" cy="56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Sociedad civil</a:t>
          </a:r>
        </a:p>
      </dsp:txBody>
      <dsp:txXfrm>
        <a:off x="0" y="2823386"/>
        <a:ext cx="7028812" cy="564580"/>
      </dsp:txXfrm>
    </dsp:sp>
    <dsp:sp modelId="{78DDD116-382B-473B-B3C0-69270BC74C23}">
      <dsp:nvSpPr>
        <dsp:cNvPr id="0" name=""/>
        <dsp:cNvSpPr/>
      </dsp:nvSpPr>
      <dsp:spPr>
        <a:xfrm>
          <a:off x="0" y="3387967"/>
          <a:ext cx="7028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7A126-0282-4AFB-A913-9955E56B8DF2}">
      <dsp:nvSpPr>
        <dsp:cNvPr id="0" name=""/>
        <dsp:cNvSpPr/>
      </dsp:nvSpPr>
      <dsp:spPr>
        <a:xfrm>
          <a:off x="0" y="3387967"/>
          <a:ext cx="7028812" cy="56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Ciudadanía en general</a:t>
          </a:r>
        </a:p>
      </dsp:txBody>
      <dsp:txXfrm>
        <a:off x="0" y="3387967"/>
        <a:ext cx="7028812" cy="5645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05E83-052E-499B-9DB9-1142298D65A2}">
      <dsp:nvSpPr>
        <dsp:cNvPr id="0" name=""/>
        <dsp:cNvSpPr/>
      </dsp:nvSpPr>
      <dsp:spPr>
        <a:xfrm>
          <a:off x="282221" y="159118"/>
          <a:ext cx="1371985" cy="13719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54532-1E0A-4F20-9528-6532B14220D2}">
      <dsp:nvSpPr>
        <dsp:cNvPr id="0" name=""/>
        <dsp:cNvSpPr/>
      </dsp:nvSpPr>
      <dsp:spPr>
        <a:xfrm>
          <a:off x="570337" y="447234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38A98-A07C-4A65-BD99-410FC59B2CFB}">
      <dsp:nvSpPr>
        <dsp:cNvPr id="0" name=""/>
        <dsp:cNvSpPr/>
      </dsp:nvSpPr>
      <dsp:spPr>
        <a:xfrm>
          <a:off x="1948202" y="159118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100" kern="1200"/>
            <a:t>Alta competitividad política</a:t>
          </a:r>
          <a:endParaRPr lang="en-US" sz="2100" kern="1200"/>
        </a:p>
      </dsp:txBody>
      <dsp:txXfrm>
        <a:off x="1948202" y="159118"/>
        <a:ext cx="3233964" cy="1371985"/>
      </dsp:txXfrm>
    </dsp:sp>
    <dsp:sp modelId="{221475EB-BE8C-49B4-8646-B6F5369C80D9}">
      <dsp:nvSpPr>
        <dsp:cNvPr id="0" name=""/>
        <dsp:cNvSpPr/>
      </dsp:nvSpPr>
      <dsp:spPr>
        <a:xfrm>
          <a:off x="5745661" y="159118"/>
          <a:ext cx="1371985" cy="13719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0EDF4-ED4E-4C2E-A000-5E110CD7E1A7}">
      <dsp:nvSpPr>
        <dsp:cNvPr id="0" name=""/>
        <dsp:cNvSpPr/>
      </dsp:nvSpPr>
      <dsp:spPr>
        <a:xfrm>
          <a:off x="6033778" y="447234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8D0D8-63D7-49DE-A6EA-9AA50706DA38}">
      <dsp:nvSpPr>
        <dsp:cNvPr id="0" name=""/>
        <dsp:cNvSpPr/>
      </dsp:nvSpPr>
      <dsp:spPr>
        <a:xfrm>
          <a:off x="7411643" y="159118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100" kern="1200" dirty="0"/>
            <a:t>Amplia participación ciudadana</a:t>
          </a:r>
          <a:endParaRPr lang="en-US" sz="2100" kern="1200" dirty="0"/>
        </a:p>
      </dsp:txBody>
      <dsp:txXfrm>
        <a:off x="7411643" y="159118"/>
        <a:ext cx="3233964" cy="1371985"/>
      </dsp:txXfrm>
    </dsp:sp>
    <dsp:sp modelId="{D2F00378-D990-42A8-BEA4-97944BC1B5EA}">
      <dsp:nvSpPr>
        <dsp:cNvPr id="0" name=""/>
        <dsp:cNvSpPr/>
      </dsp:nvSpPr>
      <dsp:spPr>
        <a:xfrm>
          <a:off x="282221" y="2158301"/>
          <a:ext cx="1371985" cy="13719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EA557-9C64-4B73-BB94-699F8F446606}">
      <dsp:nvSpPr>
        <dsp:cNvPr id="0" name=""/>
        <dsp:cNvSpPr/>
      </dsp:nvSpPr>
      <dsp:spPr>
        <a:xfrm>
          <a:off x="570337" y="2446418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9781A-9A7F-4250-845D-272005866118}">
      <dsp:nvSpPr>
        <dsp:cNvPr id="0" name=""/>
        <dsp:cNvSpPr/>
      </dsp:nvSpPr>
      <dsp:spPr>
        <a:xfrm>
          <a:off x="1948202" y="2158301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100" kern="1200"/>
            <a:t>Elevada expectativa sobre la función jurisdiccional</a:t>
          </a:r>
          <a:endParaRPr lang="en-US" sz="2100" kern="1200"/>
        </a:p>
      </dsp:txBody>
      <dsp:txXfrm>
        <a:off x="1948202" y="2158301"/>
        <a:ext cx="3233964" cy="1371985"/>
      </dsp:txXfrm>
    </dsp:sp>
    <dsp:sp modelId="{CDDE42E7-F83A-4CB0-B9A6-FB874D5433E6}">
      <dsp:nvSpPr>
        <dsp:cNvPr id="0" name=""/>
        <dsp:cNvSpPr/>
      </dsp:nvSpPr>
      <dsp:spPr>
        <a:xfrm>
          <a:off x="5745661" y="2158301"/>
          <a:ext cx="1371985" cy="13719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AB476-3893-48D1-98DD-EEF25E4DE535}">
      <dsp:nvSpPr>
        <dsp:cNvPr id="0" name=""/>
        <dsp:cNvSpPr/>
      </dsp:nvSpPr>
      <dsp:spPr>
        <a:xfrm>
          <a:off x="6033778" y="2446418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4B098-1033-4B95-A28D-77FFBD536810}">
      <dsp:nvSpPr>
        <dsp:cNvPr id="0" name=""/>
        <dsp:cNvSpPr/>
      </dsp:nvSpPr>
      <dsp:spPr>
        <a:xfrm>
          <a:off x="7411643" y="2158301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100" kern="1200" dirty="0"/>
            <a:t>Especial relevancia tras agotarse la vía administrativa ante el Consejo Nacional Electoral.</a:t>
          </a:r>
          <a:endParaRPr lang="en-US" sz="2100" kern="1200" dirty="0"/>
        </a:p>
      </dsp:txBody>
      <dsp:txXfrm>
        <a:off x="7411643" y="2158301"/>
        <a:ext cx="3233964" cy="13719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173F-AA36-4AF0-B6E0-9424F9E78AC8}">
      <dsp:nvSpPr>
        <dsp:cNvPr id="0" name=""/>
        <dsp:cNvSpPr/>
      </dsp:nvSpPr>
      <dsp:spPr>
        <a:xfrm>
          <a:off x="0" y="0"/>
          <a:ext cx="5824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C45FA-21DD-400C-854A-B0739657D886}">
      <dsp:nvSpPr>
        <dsp:cNvPr id="0" name=""/>
        <dsp:cNvSpPr/>
      </dsp:nvSpPr>
      <dsp:spPr>
        <a:xfrm>
          <a:off x="0" y="0"/>
          <a:ext cx="5824350" cy="23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5824350" cy="2322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F9761-6D0A-4B73-8E81-8BFAE62226B0}">
      <dsp:nvSpPr>
        <dsp:cNvPr id="0" name=""/>
        <dsp:cNvSpPr/>
      </dsp:nvSpPr>
      <dsp:spPr>
        <a:xfrm>
          <a:off x="0" y="0"/>
          <a:ext cx="5390745" cy="619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95000"/>
                <a:hueOff val="0"/>
                <a:satOff val="0"/>
                <a:lumOff val="0"/>
                <a:alphaOff val="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423759D-E69D-49FF-B0EF-B16539388C96}">
      <dsp:nvSpPr>
        <dsp:cNvPr id="0" name=""/>
        <dsp:cNvSpPr/>
      </dsp:nvSpPr>
      <dsp:spPr>
        <a:xfrm>
          <a:off x="187257" y="139732"/>
          <a:ext cx="340468" cy="340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1F000-966A-43BD-9AAF-62364ECDF76C}">
      <dsp:nvSpPr>
        <dsp:cNvPr id="0" name=""/>
        <dsp:cNvSpPr/>
      </dsp:nvSpPr>
      <dsp:spPr>
        <a:xfrm>
          <a:off x="714984" y="449"/>
          <a:ext cx="4675760" cy="619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14" tIns="65514" rIns="65514" bIns="655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600" kern="1200" dirty="0"/>
            <a:t>Total de recursos de apelación: 134</a:t>
          </a:r>
          <a:endParaRPr lang="en-US" sz="1600" kern="1200" dirty="0"/>
        </a:p>
      </dsp:txBody>
      <dsp:txXfrm>
        <a:off x="714984" y="449"/>
        <a:ext cx="4675760" cy="619034"/>
      </dsp:txXfrm>
    </dsp:sp>
    <dsp:sp modelId="{E85FC0AF-2A21-401B-A05F-76777DC5B0E9}">
      <dsp:nvSpPr>
        <dsp:cNvPr id="0" name=""/>
        <dsp:cNvSpPr/>
      </dsp:nvSpPr>
      <dsp:spPr>
        <a:xfrm>
          <a:off x="0" y="774242"/>
          <a:ext cx="5390745" cy="619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95000"/>
                <a:hueOff val="0"/>
                <a:satOff val="0"/>
                <a:lumOff val="0"/>
                <a:alphaOff val="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1F94E82-2A22-4D66-AFCD-E8898CA66E9B}">
      <dsp:nvSpPr>
        <dsp:cNvPr id="0" name=""/>
        <dsp:cNvSpPr/>
      </dsp:nvSpPr>
      <dsp:spPr>
        <a:xfrm>
          <a:off x="187257" y="913525"/>
          <a:ext cx="340468" cy="3404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6B3F35-3F6D-45A6-AD20-6929FF5692D0}">
      <dsp:nvSpPr>
        <dsp:cNvPr id="0" name=""/>
        <dsp:cNvSpPr/>
      </dsp:nvSpPr>
      <dsp:spPr>
        <a:xfrm>
          <a:off x="714984" y="774242"/>
          <a:ext cx="4675760" cy="619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14" tIns="65514" rIns="65514" bIns="655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600" kern="1200" dirty="0"/>
            <a:t>Distribución por partido político:</a:t>
          </a:r>
          <a:endParaRPr lang="en-US" sz="1600" kern="1200" dirty="0"/>
        </a:p>
      </dsp:txBody>
      <dsp:txXfrm>
        <a:off x="714984" y="774242"/>
        <a:ext cx="4675760" cy="619034"/>
      </dsp:txXfrm>
    </dsp:sp>
    <dsp:sp modelId="{25DBB9AF-64D2-4400-94C2-C62B17E7AC61}">
      <dsp:nvSpPr>
        <dsp:cNvPr id="0" name=""/>
        <dsp:cNvSpPr/>
      </dsp:nvSpPr>
      <dsp:spPr>
        <a:xfrm>
          <a:off x="0" y="1548036"/>
          <a:ext cx="5390745" cy="619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95000"/>
                <a:hueOff val="0"/>
                <a:satOff val="0"/>
                <a:lumOff val="0"/>
                <a:alphaOff val="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CB7341A-64DF-4D42-A704-A06D68FA23CE}">
      <dsp:nvSpPr>
        <dsp:cNvPr id="0" name=""/>
        <dsp:cNvSpPr/>
      </dsp:nvSpPr>
      <dsp:spPr>
        <a:xfrm>
          <a:off x="215901" y="1642070"/>
          <a:ext cx="340468" cy="340468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563D2D-7BB1-4399-9192-A0284F734F7C}">
      <dsp:nvSpPr>
        <dsp:cNvPr id="0" name=""/>
        <dsp:cNvSpPr/>
      </dsp:nvSpPr>
      <dsp:spPr>
        <a:xfrm>
          <a:off x="714984" y="1548036"/>
          <a:ext cx="4675760" cy="619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14" tIns="65514" rIns="65514" bIns="655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600" kern="1200" dirty="0"/>
            <a:t>Partido Liberal: 34</a:t>
          </a:r>
          <a:endParaRPr lang="en-US" sz="1600" kern="1200" dirty="0"/>
        </a:p>
      </dsp:txBody>
      <dsp:txXfrm>
        <a:off x="714984" y="1548036"/>
        <a:ext cx="4675760" cy="619034"/>
      </dsp:txXfrm>
    </dsp:sp>
    <dsp:sp modelId="{5B8D56B0-3BCB-4522-80C5-BEDDA2AF5676}">
      <dsp:nvSpPr>
        <dsp:cNvPr id="0" name=""/>
        <dsp:cNvSpPr/>
      </dsp:nvSpPr>
      <dsp:spPr>
        <a:xfrm>
          <a:off x="0" y="2321829"/>
          <a:ext cx="5390745" cy="619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95000"/>
                <a:hueOff val="0"/>
                <a:satOff val="0"/>
                <a:lumOff val="0"/>
                <a:alphaOff val="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609A13-E478-43B9-90B8-B36CD1EC3C58}">
      <dsp:nvSpPr>
        <dsp:cNvPr id="0" name=""/>
        <dsp:cNvSpPr/>
      </dsp:nvSpPr>
      <dsp:spPr>
        <a:xfrm>
          <a:off x="187257" y="2461112"/>
          <a:ext cx="340468" cy="340468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25000" r="-25000"/>
          </a:stretch>
        </a:blip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7202E4-0C30-4CFD-8304-D254929F0104}">
      <dsp:nvSpPr>
        <dsp:cNvPr id="0" name=""/>
        <dsp:cNvSpPr/>
      </dsp:nvSpPr>
      <dsp:spPr>
        <a:xfrm>
          <a:off x="714984" y="2321829"/>
          <a:ext cx="4675760" cy="619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14" tIns="65514" rIns="65514" bIns="655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600" kern="1200"/>
            <a:t>Partido Nacional: 40</a:t>
          </a:r>
          <a:endParaRPr lang="en-US" sz="1600" kern="1200"/>
        </a:p>
      </dsp:txBody>
      <dsp:txXfrm>
        <a:off x="714984" y="2321829"/>
        <a:ext cx="4675760" cy="619034"/>
      </dsp:txXfrm>
    </dsp:sp>
    <dsp:sp modelId="{850686A9-F7D6-4F9A-8FFD-9F661681E0B6}">
      <dsp:nvSpPr>
        <dsp:cNvPr id="0" name=""/>
        <dsp:cNvSpPr/>
      </dsp:nvSpPr>
      <dsp:spPr>
        <a:xfrm>
          <a:off x="0" y="3095622"/>
          <a:ext cx="5390745" cy="619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95000"/>
                <a:hueOff val="0"/>
                <a:satOff val="0"/>
                <a:lumOff val="0"/>
                <a:alphaOff val="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8BAAA1C-5DEC-4251-B06B-24384425D008}">
      <dsp:nvSpPr>
        <dsp:cNvPr id="0" name=""/>
        <dsp:cNvSpPr/>
      </dsp:nvSpPr>
      <dsp:spPr>
        <a:xfrm>
          <a:off x="187257" y="3234905"/>
          <a:ext cx="340468" cy="340468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 l="-15000" r="-15000"/>
          </a:stretch>
        </a:blip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1A8016-648C-481E-923C-5541C37AEF3E}">
      <dsp:nvSpPr>
        <dsp:cNvPr id="0" name=""/>
        <dsp:cNvSpPr/>
      </dsp:nvSpPr>
      <dsp:spPr>
        <a:xfrm>
          <a:off x="714984" y="3095622"/>
          <a:ext cx="4675760" cy="619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14" tIns="65514" rIns="65514" bIns="655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600" kern="1200"/>
            <a:t>Libertad y Refundación (LIBRE): 57</a:t>
          </a:r>
          <a:endParaRPr lang="en-US" sz="1600" kern="1200" dirty="0"/>
        </a:p>
      </dsp:txBody>
      <dsp:txXfrm>
        <a:off x="714984" y="3095622"/>
        <a:ext cx="4675760" cy="619034"/>
      </dsp:txXfrm>
    </dsp:sp>
    <dsp:sp modelId="{20442C65-D77E-4C28-BAA4-0CB2DD94B8D7}">
      <dsp:nvSpPr>
        <dsp:cNvPr id="0" name=""/>
        <dsp:cNvSpPr/>
      </dsp:nvSpPr>
      <dsp:spPr>
        <a:xfrm>
          <a:off x="0" y="3869415"/>
          <a:ext cx="5390745" cy="619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95000"/>
                <a:hueOff val="0"/>
                <a:satOff val="0"/>
                <a:lumOff val="0"/>
                <a:alphaOff val="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1B48254-4E6F-4EB2-A0A6-6B662BEA11E5}">
      <dsp:nvSpPr>
        <dsp:cNvPr id="0" name=""/>
        <dsp:cNvSpPr/>
      </dsp:nvSpPr>
      <dsp:spPr>
        <a:xfrm>
          <a:off x="187257" y="4008698"/>
          <a:ext cx="340468" cy="340468"/>
        </a:xfrm>
        <a:prstGeom prst="rect">
          <a:avLst/>
        </a:prstGeom>
        <a:blipFill>
          <a:blip xmlns:r="http://schemas.openxmlformats.org/officeDocument/2006/relationships" r:embed="rId8"/>
          <a:srcRect/>
          <a:stretch>
            <a:fillRect t="-19000" b="-19000"/>
          </a:stretch>
        </a:blip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30229E-B0A7-4BA9-975F-C832AB46D7E3}">
      <dsp:nvSpPr>
        <dsp:cNvPr id="0" name=""/>
        <dsp:cNvSpPr/>
      </dsp:nvSpPr>
      <dsp:spPr>
        <a:xfrm>
          <a:off x="714984" y="3869415"/>
          <a:ext cx="4675760" cy="619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14" tIns="65514" rIns="65514" bIns="655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600" kern="1200"/>
            <a:t>PINU: 2</a:t>
          </a:r>
          <a:endParaRPr lang="en-US" sz="1600" kern="1200"/>
        </a:p>
      </dsp:txBody>
      <dsp:txXfrm>
        <a:off x="714984" y="3869415"/>
        <a:ext cx="4675760" cy="619034"/>
      </dsp:txXfrm>
    </dsp:sp>
    <dsp:sp modelId="{3E06B83C-6AD1-4CCE-90AE-8569EA65CFBD}">
      <dsp:nvSpPr>
        <dsp:cNvPr id="0" name=""/>
        <dsp:cNvSpPr/>
      </dsp:nvSpPr>
      <dsp:spPr>
        <a:xfrm>
          <a:off x="0" y="4643208"/>
          <a:ext cx="5390745" cy="619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95000"/>
                <a:hueOff val="0"/>
                <a:satOff val="0"/>
                <a:lumOff val="0"/>
                <a:alphaOff val="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bg1">
                <a:lumMod val="95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A955188-D49E-4ECE-BD22-033C5EC4CD56}">
      <dsp:nvSpPr>
        <dsp:cNvPr id="0" name=""/>
        <dsp:cNvSpPr/>
      </dsp:nvSpPr>
      <dsp:spPr>
        <a:xfrm>
          <a:off x="187257" y="4782491"/>
          <a:ext cx="340468" cy="340468"/>
        </a:xfrm>
        <a:prstGeom prst="rect">
          <a:avLst/>
        </a:prstGeom>
        <a:blipFill>
          <a:blip xmlns:r="http://schemas.openxmlformats.org/officeDocument/2006/relationships" r:embed="rId9"/>
          <a:srcRect/>
          <a:stretch>
            <a:fillRect l="-25000" r="-25000"/>
          </a:stretch>
        </a:blip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1E8902-676C-4142-8F15-2A3D7019894E}">
      <dsp:nvSpPr>
        <dsp:cNvPr id="0" name=""/>
        <dsp:cNvSpPr/>
      </dsp:nvSpPr>
      <dsp:spPr>
        <a:xfrm>
          <a:off x="714984" y="4643208"/>
          <a:ext cx="4675760" cy="619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14" tIns="65514" rIns="65514" bIns="655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600" kern="1200"/>
            <a:t>Democracia Cristiana: 1</a:t>
          </a:r>
          <a:endParaRPr lang="en-US" sz="1600" kern="1200"/>
        </a:p>
      </dsp:txBody>
      <dsp:txXfrm>
        <a:off x="714984" y="4643208"/>
        <a:ext cx="4675760" cy="619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0.87948</cdr:x>
      <cdr:y>0.02936</cdr:y>
    </cdr:from>
    <cdr:to>
      <cdr:x>0.97</cdr:x>
      <cdr:y>0.33043</cdr:y>
    </cdr:to>
    <cdr:pic>
      <cdr:nvPicPr>
        <cdr:cNvPr id="4" name="Imagen 3" descr="Icono&#10;&#10;El contenido generado por IA puede ser incorrecto.">
          <a:extLst xmlns:a="http://schemas.openxmlformats.org/drawingml/2006/main">
            <a:ext uri="{FF2B5EF4-FFF2-40B4-BE49-F238E27FC236}">
              <a16:creationId xmlns:a16="http://schemas.microsoft.com/office/drawing/2014/main" id="{C1A05EB7-02D1-9C98-2729-D77AADEC578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038959" y="150592"/>
          <a:ext cx="930352" cy="154415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53BC4-A810-4999-BF4E-C30D8ACF5E82}" type="datetimeFigureOut">
              <a:rPr lang="es-HN" smtClean="0"/>
              <a:t>13/4/2026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71D31-570D-4D26-85F6-6E7D982990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7704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71D31-570D-4D26-85F6-6E7D98299048}" type="slidenum">
              <a:rPr lang="es-HN" smtClean="0"/>
              <a:t>1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9143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71D31-570D-4D26-85F6-6E7D98299048}" type="slidenum">
              <a:rPr lang="es-HN" smtClean="0"/>
              <a:t>14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7082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C1D09-0952-45AA-1E49-B0DED2ECB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050993-EE6D-F073-CEAD-462C2C8E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65498A-29EC-2E84-AF66-9874B850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A1-FF6E-4B5D-B182-3415EA2CC11C}" type="datetimeFigureOut">
              <a:rPr lang="es-HN" smtClean="0"/>
              <a:t>12/4/2026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2916C3-9CB8-6B0F-FC85-125FBE3B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BDBC7E-63AA-09B6-8108-F3425450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A359-29A4-4336-9155-944C4575850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2356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17772-B08C-70AB-453D-D2967FC6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253E54-429F-D53F-3A44-96B9518A8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A3BC8C-0168-87B7-74C4-8EDD15D0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A1-FF6E-4B5D-B182-3415EA2CC11C}" type="datetimeFigureOut">
              <a:rPr lang="es-HN" smtClean="0"/>
              <a:t>12/4/2026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D62D40-F392-FD03-A880-2C596D12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28A880-2F93-26FB-35B8-CC6AC9C7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A359-29A4-4336-9155-944C4575850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7278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5E1261-F1CF-1C38-365F-2A60E1B219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61A4F0-9D0F-451C-0C3A-D250D7420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A53EED-5AD8-5899-6067-2F6A41F3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A1-FF6E-4B5D-B182-3415EA2CC11C}" type="datetimeFigureOut">
              <a:rPr lang="es-HN" smtClean="0"/>
              <a:t>12/4/2026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00167D-4962-35C8-F544-302CB1E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B8C4F-E42F-63BF-413B-F19CDE94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A359-29A4-4336-9155-944C4575850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5301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574C1-13D3-86DC-7E23-1A57FB1B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7F2EE7-864C-DF3E-2773-F200E95C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245235-2B69-E1DC-51F3-57F0751E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A1-FF6E-4B5D-B182-3415EA2CC11C}" type="datetimeFigureOut">
              <a:rPr lang="es-HN" smtClean="0"/>
              <a:t>12/4/2026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FE6B19-5CA2-04C1-B91E-B81EFEC6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DCD936-C3B5-965B-D284-DD790B1D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A359-29A4-4336-9155-944C4575850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6373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993CD-B934-D639-1559-C4B220F0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216248-BC17-BB88-D7E7-3811C9919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BC74A8-1D69-3F23-91FE-B59D8C67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A1-FF6E-4B5D-B182-3415EA2CC11C}" type="datetimeFigureOut">
              <a:rPr lang="es-HN" smtClean="0"/>
              <a:t>12/4/2026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E88267-8803-2B7E-8DE2-B9914C5A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659D4-AA3B-4D9D-C213-44AB17D3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A359-29A4-4336-9155-944C4575850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8950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E0D30-75A6-38BD-1EB8-5A060513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CBFA57-FBB4-ADBE-56E4-9D2A148B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FAA49C-CC72-9611-DF34-68EE19DD8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FF3252-525C-CE5E-EE4B-8DFAE74A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A1-FF6E-4B5D-B182-3415EA2CC11C}" type="datetimeFigureOut">
              <a:rPr lang="es-HN" smtClean="0"/>
              <a:t>12/4/2026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C2B308-2689-2F0E-D08E-D6AD0784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D4EEE3-E59E-2FE4-8B7C-CA63778E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A359-29A4-4336-9155-944C4575850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4966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A358B-78C4-961E-285E-7D2591E0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C1F4D0-5D29-729E-C546-27D5EAA0E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E30561-E1D8-1849-9B19-096DFC1F0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C97076-A4EA-094B-7577-606C1C3D3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B76D7F-2C0F-DDB8-E8C2-B0F1ECD9C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38AF15-4292-57FE-E551-14AC86FB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A1-FF6E-4B5D-B182-3415EA2CC11C}" type="datetimeFigureOut">
              <a:rPr lang="es-HN" smtClean="0"/>
              <a:t>12/4/2026</a:t>
            </a:fld>
            <a:endParaRPr lang="es-HN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DB7BAF-3BEA-291F-B617-0B4D5898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3A4F4D-62B1-67F6-4F30-F8F2389A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A359-29A4-4336-9155-944C4575850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3901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2F53B-0711-C0F3-7B95-F44FE0AD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42C360-CF96-BEE7-BEFD-81A58394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A1-FF6E-4B5D-B182-3415EA2CC11C}" type="datetimeFigureOut">
              <a:rPr lang="es-HN" smtClean="0"/>
              <a:t>12/4/2026</a:t>
            </a:fld>
            <a:endParaRPr lang="es-HN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5F7355-9527-9705-75B0-B9073640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9EC027-5CD6-EE22-B6F2-A95C5FAB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A359-29A4-4336-9155-944C4575850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189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865E55-E0DF-DBE8-DBF8-E9FB1924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A1-FF6E-4B5D-B182-3415EA2CC11C}" type="datetimeFigureOut">
              <a:rPr lang="es-HN" smtClean="0"/>
              <a:t>12/4/2026</a:t>
            </a:fld>
            <a:endParaRPr lang="es-HN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6BC9F8-3A09-E84E-E561-00E1192D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62EEE7-5769-D6FA-C510-E6419BB1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A359-29A4-4336-9155-944C4575850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2660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2062B-7F26-5F8A-1A3C-09AA964F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AD9705-EE6B-AB33-2878-AC8401D07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31C6AA-4ECC-EE79-D699-7CB5EE7E0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56161B-B50C-6387-0216-3E0865FA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A1-FF6E-4B5D-B182-3415EA2CC11C}" type="datetimeFigureOut">
              <a:rPr lang="es-HN" smtClean="0"/>
              <a:t>12/4/2026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236F7-28E4-3096-8AAE-34DE0A03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AF3F0-EF61-A405-C0AD-DE7F39DA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A359-29A4-4336-9155-944C4575850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893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26379-9EB7-7107-7C59-977D7CEC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CB82E8-FD36-9B24-456D-E670333E5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1A309F-2759-289D-26A8-0F68BF75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C7D05D-7CF6-07C1-29B2-F42F88F3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A1-FF6E-4B5D-B182-3415EA2CC11C}" type="datetimeFigureOut">
              <a:rPr lang="es-HN" smtClean="0"/>
              <a:t>12/4/2026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F92E4B-9E64-E5E9-7BD3-2BA7CEA2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BF2FF9-CDFF-EC13-7017-55E36FE2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A359-29A4-4336-9155-944C4575850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8357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CFF0A0-808B-4E8E-8336-8E9D2443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6889A0-49C5-7FE1-E546-FD70F34B6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361F54-8103-690E-592D-65D751FD1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63CA1-FF6E-4B5D-B182-3415EA2CC11C}" type="datetimeFigureOut">
              <a:rPr lang="es-HN" smtClean="0"/>
              <a:t>12/4/2026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01170D-AD7B-FE1A-AC99-96991729E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129B0E-2C4D-33A1-5CA5-8230A8E9E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75A359-29A4-4336-9155-944C4575850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173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ACFC7FCA-BF85-5E4D-4F6F-97BE4F669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15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495B67-32BD-3D93-375E-A2422434C19D}"/>
              </a:ext>
            </a:extLst>
          </p:cNvPr>
          <p:cNvSpPr txBox="1"/>
          <p:nvPr/>
        </p:nvSpPr>
        <p:spPr>
          <a:xfrm>
            <a:off x="3131288" y="914399"/>
            <a:ext cx="5929422" cy="672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Estado de 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los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Recursos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1A05EB7-02D1-9C98-2729-D77AADEC5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920" y="142322"/>
            <a:ext cx="930352" cy="1544154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CuadroTexto 12">
            <a:extLst>
              <a:ext uri="{FF2B5EF4-FFF2-40B4-BE49-F238E27FC236}">
                <a16:creationId xmlns:a16="http://schemas.microsoft.com/office/drawing/2014/main" id="{9835C91C-9F6E-FA90-2D9F-B1C1F28E4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497812"/>
              </p:ext>
            </p:extLst>
          </p:nvPr>
        </p:nvGraphicFramePr>
        <p:xfrm>
          <a:off x="1511223" y="1966621"/>
          <a:ext cx="9227661" cy="351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CuadroTexto 4">
            <a:extLst>
              <a:ext uri="{FF2B5EF4-FFF2-40B4-BE49-F238E27FC236}">
                <a16:creationId xmlns:a16="http://schemas.microsoft.com/office/drawing/2014/main" id="{CFBA2CE4-1E27-10D3-1AB3-349B41596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357589"/>
              </p:ext>
            </p:extLst>
          </p:nvPr>
        </p:nvGraphicFramePr>
        <p:xfrm>
          <a:off x="3131288" y="1570330"/>
          <a:ext cx="5555512" cy="23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5457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C9BFFF92-BC0D-0C90-C69D-834D2762B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81" y="746357"/>
            <a:ext cx="9408825" cy="5386552"/>
          </a:xfrm>
          <a:prstGeom prst="rect">
            <a:avLst/>
          </a:prstGeom>
        </p:spPr>
      </p:pic>
      <p:pic>
        <p:nvPicPr>
          <p:cNvPr id="6" name="Imagen 5" descr="Icono&#10;&#10;El contenido generado por IA puede ser incorrecto.">
            <a:extLst>
              <a:ext uri="{FF2B5EF4-FFF2-40B4-BE49-F238E27FC236}">
                <a16:creationId xmlns:a16="http://schemas.microsoft.com/office/drawing/2014/main" id="{FBCD5BC6-5BC3-8634-CF50-95CC9AA59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32" y="941506"/>
            <a:ext cx="1023599" cy="16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0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0F2A6C-C29B-E08C-C1DB-93F59562F5B2}"/>
              </a:ext>
            </a:extLst>
          </p:cNvPr>
          <p:cNvSpPr txBox="1"/>
          <p:nvPr/>
        </p:nvSpPr>
        <p:spPr>
          <a:xfrm>
            <a:off x="3757776" y="3150781"/>
            <a:ext cx="7854696" cy="592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400" noProof="0" dirty="0">
                <a:effectLst/>
                <a:latin typeface="Century Gothic" panose="020B0502020202020204" pitchFamily="34" charset="0"/>
              </a:rPr>
              <a:t>604 notificaciones oficiales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559291-E593-4812-89B9-0F4B9C71975B}"/>
              </a:ext>
            </a:extLst>
          </p:cNvPr>
          <p:cNvSpPr txBox="1"/>
          <p:nvPr/>
        </p:nvSpPr>
        <p:spPr>
          <a:xfrm>
            <a:off x="3185166" y="1186022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HN" sz="4000" b="1" noProof="0" dirty="0">
                <a:effectLst/>
                <a:latin typeface="Century Gothic" panose="020B0502020202020204" pitchFamily="34" charset="0"/>
              </a:rPr>
              <a:t>Gestión Administrativa</a:t>
            </a:r>
            <a:endParaRPr lang="es-HN" sz="4000" noProof="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8C7492E8-6B3A-6410-975D-35EEAFB89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48" y="133432"/>
            <a:ext cx="1023599" cy="16989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CFFE323-4466-A6C5-EB68-61CAF5AF9A75}"/>
              </a:ext>
            </a:extLst>
          </p:cNvPr>
          <p:cNvSpPr txBox="1"/>
          <p:nvPr/>
        </p:nvSpPr>
        <p:spPr>
          <a:xfrm>
            <a:off x="3047113" y="2437521"/>
            <a:ext cx="609777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s-HN" sz="2800" b="1" noProof="0" dirty="0">
                <a:effectLst/>
                <a:latin typeface="Century Gothic" panose="020B0502020202020204" pitchFamily="34" charset="0"/>
              </a:rPr>
              <a:t>La Secretaría General realizó</a:t>
            </a:r>
            <a:r>
              <a:rPr lang="en-US" sz="2400" dirty="0">
                <a:effectLst/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293E84-F72A-8E29-2AED-BEA23866C39F}"/>
              </a:ext>
            </a:extLst>
          </p:cNvPr>
          <p:cNvSpPr txBox="1"/>
          <p:nvPr/>
        </p:nvSpPr>
        <p:spPr>
          <a:xfrm>
            <a:off x="3295712" y="3940868"/>
            <a:ext cx="609777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400" noProof="0" dirty="0">
                <a:effectLst/>
                <a:latin typeface="Century Gothic" panose="020B0502020202020204" pitchFamily="34" charset="0"/>
              </a:rPr>
              <a:t>272 comunicaciones jurisdiccionales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66265CA-0242-6E89-5D53-AC8C217B0199}"/>
              </a:ext>
            </a:extLst>
          </p:cNvPr>
          <p:cNvSpPr txBox="1"/>
          <p:nvPr/>
        </p:nvSpPr>
        <p:spPr>
          <a:xfrm>
            <a:off x="2051160" y="4774320"/>
            <a:ext cx="8168463" cy="426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HN" sz="2400" noProof="0" dirty="0">
                <a:effectLst/>
              </a:rPr>
              <a:t>Rol clave en el registro, control y seguimiento de expedientes</a:t>
            </a:r>
            <a:endParaRPr lang="es-HN" sz="2400" noProof="0" dirty="0"/>
          </a:p>
        </p:txBody>
      </p:sp>
      <p:graphicFrame>
        <p:nvGraphicFramePr>
          <p:cNvPr id="20" name="CuadroTexto 4">
            <a:extLst>
              <a:ext uri="{FF2B5EF4-FFF2-40B4-BE49-F238E27FC236}">
                <a16:creationId xmlns:a16="http://schemas.microsoft.com/office/drawing/2014/main" id="{D2A2F7FC-A5C7-D657-40B5-8D2249D0E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716828"/>
              </p:ext>
            </p:extLst>
          </p:nvPr>
        </p:nvGraphicFramePr>
        <p:xfrm>
          <a:off x="3185166" y="1902645"/>
          <a:ext cx="5799346" cy="23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257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55D03E-5FC9-489A-FB03-E0BE0E857F84}"/>
              </a:ext>
            </a:extLst>
          </p:cNvPr>
          <p:cNvSpPr txBox="1"/>
          <p:nvPr/>
        </p:nvSpPr>
        <p:spPr>
          <a:xfrm>
            <a:off x="1043631" y="873940"/>
            <a:ext cx="4928291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>
                <a:effectLst/>
                <a:latin typeface="+mj-lt"/>
                <a:ea typeface="+mj-ea"/>
                <a:cs typeface="+mj-cs"/>
              </a:rPr>
              <a:t>Niveles de Litigiosidad</a:t>
            </a:r>
            <a:endParaRPr lang="en-US" sz="360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06BC9-7668-7E9D-9AB5-855A1DCE23F2}"/>
              </a:ext>
            </a:extLst>
          </p:cNvPr>
          <p:cNvSpPr txBox="1"/>
          <p:nvPr/>
        </p:nvSpPr>
        <p:spPr>
          <a:xfrm>
            <a:off x="1616149" y="2524727"/>
            <a:ext cx="9851196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4572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600" noProof="0" dirty="0">
                <a:effectLst/>
                <a:latin typeface="Century Gothic" panose="020B0502020202020204" pitchFamily="34" charset="0"/>
              </a:rPr>
              <a:t>Corporación municipal: 83 recursos</a:t>
            </a:r>
          </a:p>
          <a:p>
            <a:pPr marL="228600" indent="-4572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600" noProof="0" dirty="0">
                <a:effectLst/>
                <a:latin typeface="Century Gothic" panose="020B0502020202020204" pitchFamily="34" charset="0"/>
              </a:rPr>
              <a:t>Diputaciones: 47 recursos</a:t>
            </a:r>
          </a:p>
          <a:p>
            <a:pPr marL="228600" indent="-4572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600" noProof="0" dirty="0">
                <a:effectLst/>
                <a:latin typeface="Century Gothic" panose="020B0502020202020204" pitchFamily="34" charset="0"/>
              </a:rPr>
              <a:t>Nivel presidencial: 4 recursos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s-HN" sz="2600" noProof="0" dirty="0">
              <a:effectLst/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HN" sz="2600" b="1" noProof="0" dirty="0">
                <a:effectLst/>
                <a:latin typeface="Century Gothic" panose="020B0502020202020204" pitchFamily="34" charset="0"/>
              </a:rPr>
              <a:t>El nivel municipal concentra la mayor litigiosidad debido a</a:t>
            </a:r>
            <a:r>
              <a:rPr lang="es-HN" sz="2600" noProof="0" dirty="0">
                <a:effectLst/>
                <a:latin typeface="Century Gothic" panose="020B0502020202020204" pitchFamily="34" charset="0"/>
              </a:rPr>
              <a:t>: </a:t>
            </a:r>
          </a:p>
          <a:p>
            <a:pPr marL="228600" indent="-4572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600" noProof="0" dirty="0">
                <a:effectLst/>
                <a:latin typeface="Century Gothic" panose="020B0502020202020204" pitchFamily="34" charset="0"/>
              </a:rPr>
              <a:t>Márgenes estrechos de votación y Alta competitividad territorial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E59880B6-EAA0-88A8-C39B-717DA7F68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744" y="261016"/>
            <a:ext cx="1100601" cy="1826725"/>
          </a:xfrm>
          <a:prstGeom prst="rect">
            <a:avLst/>
          </a:prstGeom>
        </p:spPr>
      </p:pic>
      <p:graphicFrame>
        <p:nvGraphicFramePr>
          <p:cNvPr id="11" name="CuadroTexto 4">
            <a:extLst>
              <a:ext uri="{FF2B5EF4-FFF2-40B4-BE49-F238E27FC236}">
                <a16:creationId xmlns:a16="http://schemas.microsoft.com/office/drawing/2014/main" id="{EEDC8E4F-0365-245B-62FE-9D80DF21C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609412"/>
              </p:ext>
            </p:extLst>
          </p:nvPr>
        </p:nvGraphicFramePr>
        <p:xfrm>
          <a:off x="1103772" y="1736309"/>
          <a:ext cx="4527178" cy="23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402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B6B7BD2A-2B8E-2F2E-8C9F-4B1F8FD31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6" y="771989"/>
            <a:ext cx="8675958" cy="5314022"/>
          </a:xfrm>
          <a:prstGeom prst="rect">
            <a:avLst/>
          </a:prstGeom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8EE2A1DB-D744-3F33-6266-6ABE216D7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24" y="2289815"/>
            <a:ext cx="1372717" cy="22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6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9806BD-5A84-8107-D424-42352EF71789}"/>
              </a:ext>
            </a:extLst>
          </p:cNvPr>
          <p:cNvSpPr txBox="1"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s-HN" sz="4800" b="1" kern="1200" noProof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Distribución Territorial y de Género</a:t>
            </a:r>
            <a:endParaRPr lang="es-HN" sz="4800" kern="1200" noProof="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0EF19-B67F-1B6F-DE12-169489AC89A2}"/>
              </a:ext>
            </a:extLst>
          </p:cNvPr>
          <p:cNvSpPr txBox="1"/>
          <p:nvPr/>
        </p:nvSpPr>
        <p:spPr>
          <a:xfrm>
            <a:off x="1043631" y="2719263"/>
            <a:ext cx="4988791" cy="1041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s-HN" sz="2400" b="1" noProof="0" dirty="0">
                <a:effectLst/>
                <a:latin typeface="Century Gothic" panose="020B0502020202020204" pitchFamily="34" charset="0"/>
              </a:rPr>
              <a:t>Departamentos con mayor incidencia: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6668C6C-43B9-4EA3-FF6D-C76473BD4EB2}"/>
              </a:ext>
            </a:extLst>
          </p:cNvPr>
          <p:cNvSpPr txBox="1"/>
          <p:nvPr/>
        </p:nvSpPr>
        <p:spPr>
          <a:xfrm>
            <a:off x="6628837" y="3003950"/>
            <a:ext cx="393313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HN" sz="2400" b="1" noProof="0" dirty="0">
                <a:effectLst/>
              </a:rPr>
              <a:t>Distribución por género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CEC3E0-C26E-5901-B529-4EE9DB23B0D8}"/>
              </a:ext>
            </a:extLst>
          </p:cNvPr>
          <p:cNvSpPr txBox="1"/>
          <p:nvPr/>
        </p:nvSpPr>
        <p:spPr>
          <a:xfrm>
            <a:off x="6969344" y="3745973"/>
            <a:ext cx="2420199" cy="750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  <a:latin typeface="Century Gothic" panose="020B0502020202020204" pitchFamily="34" charset="0"/>
              </a:rPr>
              <a:t>Masculino: 84%</a:t>
            </a:r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  <a:latin typeface="Century Gothic" panose="020B0502020202020204" pitchFamily="34" charset="0"/>
              </a:rPr>
              <a:t>Femenino: 16%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2C7BDF-2545-2A49-0D11-9A10395505C1}"/>
              </a:ext>
            </a:extLst>
          </p:cNvPr>
          <p:cNvSpPr txBox="1"/>
          <p:nvPr/>
        </p:nvSpPr>
        <p:spPr>
          <a:xfrm>
            <a:off x="2347960" y="3776327"/>
            <a:ext cx="3129795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entury Gothic" panose="020B0502020202020204" pitchFamily="34" charset="0"/>
              </a:rPr>
              <a:t>Francisco Morazán</a:t>
            </a:r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entury Gothic" panose="020B0502020202020204" pitchFamily="34" charset="0"/>
              </a:rPr>
              <a:t>Santa Bárbara</a:t>
            </a:r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entury Gothic" panose="020B0502020202020204" pitchFamily="34" charset="0"/>
              </a:rPr>
              <a:t>Cortés</a:t>
            </a:r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entury Gothic" panose="020B0502020202020204" pitchFamily="34" charset="0"/>
              </a:rPr>
              <a:t>Olancho</a:t>
            </a:r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entury Gothic" panose="020B0502020202020204" pitchFamily="34" charset="0"/>
              </a:rPr>
              <a:t>Valle</a:t>
            </a:r>
          </a:p>
        </p:txBody>
      </p:sp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6D1EF2D9-C74A-E755-115D-8D6FC307B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972" y="5072032"/>
            <a:ext cx="791828" cy="1314239"/>
          </a:xfrm>
          <a:prstGeom prst="rect">
            <a:avLst/>
          </a:prstGeom>
        </p:spPr>
      </p:pic>
      <p:graphicFrame>
        <p:nvGraphicFramePr>
          <p:cNvPr id="22" name="CuadroTexto 4">
            <a:extLst>
              <a:ext uri="{FF2B5EF4-FFF2-40B4-BE49-F238E27FC236}">
                <a16:creationId xmlns:a16="http://schemas.microsoft.com/office/drawing/2014/main" id="{F51E70A5-BBCE-6C5F-0FA4-778C92938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876862"/>
              </p:ext>
            </p:extLst>
          </p:nvPr>
        </p:nvGraphicFramePr>
        <p:xfrm>
          <a:off x="927325" y="1960182"/>
          <a:ext cx="9849751" cy="23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00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48A5C1-5689-9A99-5558-CBB99A6149A9}"/>
              </a:ext>
            </a:extLst>
          </p:cNvPr>
          <p:cNvSpPr txBox="1"/>
          <p:nvPr/>
        </p:nvSpPr>
        <p:spPr>
          <a:xfrm>
            <a:off x="1057025" y="922644"/>
            <a:ext cx="5040285" cy="1169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s-HN" sz="4000" b="1" noProof="0" dirty="0">
                <a:effectLst/>
                <a:latin typeface="+mj-lt"/>
                <a:ea typeface="+mj-ea"/>
                <a:cs typeface="+mj-cs"/>
              </a:rPr>
              <a:t>Sentencias Emitidas</a:t>
            </a:r>
            <a:endParaRPr lang="es-HN" sz="4000" noProof="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6043FD-314F-091E-78EE-B0D1EE766C51}"/>
              </a:ext>
            </a:extLst>
          </p:cNvPr>
          <p:cNvSpPr txBox="1"/>
          <p:nvPr/>
        </p:nvSpPr>
        <p:spPr>
          <a:xfrm>
            <a:off x="2057633" y="2602358"/>
            <a:ext cx="3471597" cy="541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  <a:latin typeface="Century Gothic" panose="020B0502020202020204" pitchFamily="34" charset="0"/>
              </a:rPr>
              <a:t>Total: 35 sentencias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HN" sz="2400" b="1" noProof="0" dirty="0">
                <a:effectLst/>
                <a:latin typeface="Century Gothic" panose="020B0502020202020204" pitchFamily="34" charset="0"/>
              </a:rPr>
              <a:t>   </a:t>
            </a:r>
            <a:endParaRPr lang="es-HN" sz="2400" noProof="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F3AF2A41-91F6-D349-D906-E67A8DB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79" y="1197061"/>
            <a:ext cx="2566274" cy="4259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A0D3A12-63BE-DB65-2A0C-58B9D9B86606}"/>
              </a:ext>
            </a:extLst>
          </p:cNvPr>
          <p:cNvSpPr txBox="1"/>
          <p:nvPr/>
        </p:nvSpPr>
        <p:spPr>
          <a:xfrm>
            <a:off x="1106599" y="3533264"/>
            <a:ext cx="6609809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dirty="0"/>
              <a:t>Declaratorias con lugar (modificación de resultados)</a:t>
            </a:r>
            <a:endParaRPr lang="es-HN" sz="2000" noProof="0" dirty="0">
              <a:effectLst/>
              <a:latin typeface="Century Gothic" panose="020B0502020202020204" pitchFamily="34" charset="0"/>
            </a:endParaRPr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  <a:latin typeface="Century Gothic" panose="020B0502020202020204" pitchFamily="34" charset="0"/>
              </a:rPr>
              <a:t>Confirmaciones de resultados del CNE</a:t>
            </a:r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  <a:latin typeface="Century Gothic" panose="020B0502020202020204" pitchFamily="34" charset="0"/>
              </a:rPr>
              <a:t>Improcedencias</a:t>
            </a:r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  <a:latin typeface="Century Gothic" panose="020B0502020202020204" pitchFamily="34" charset="0"/>
              </a:rPr>
              <a:t>Inadmisiones motivadas</a:t>
            </a:r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  <a:latin typeface="Century Gothic" panose="020B0502020202020204" pitchFamily="34" charset="0"/>
              </a:rPr>
              <a:t>Desistimientos</a:t>
            </a:r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  <a:latin typeface="Century Gothic" panose="020B0502020202020204" pitchFamily="34" charset="0"/>
              </a:rPr>
              <a:t>Medidas cautelares e incidentes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269C2AC-13E1-EC7E-46F3-7AC947F44BD8}"/>
              </a:ext>
            </a:extLst>
          </p:cNvPr>
          <p:cNvSpPr txBox="1"/>
          <p:nvPr/>
        </p:nvSpPr>
        <p:spPr>
          <a:xfrm>
            <a:off x="1106599" y="2993448"/>
            <a:ext cx="1902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2400" b="1" noProof="0" dirty="0">
                <a:effectLst/>
                <a:latin typeface="Century Gothic" panose="020B0502020202020204" pitchFamily="34" charset="0"/>
              </a:rPr>
              <a:t>Incluyen</a:t>
            </a:r>
            <a:r>
              <a:rPr lang="es-HN" sz="2400" noProof="0" dirty="0">
                <a:effectLst/>
                <a:latin typeface="Century Gothic" panose="020B0502020202020204" pitchFamily="34" charset="0"/>
              </a:rPr>
              <a:t>:</a:t>
            </a:r>
            <a:endParaRPr lang="es-HN" sz="2400" dirty="0"/>
          </a:p>
        </p:txBody>
      </p:sp>
    </p:spTree>
    <p:extLst>
      <p:ext uri="{BB962C8B-B14F-4D97-AF65-F5344CB8AC3E}">
        <p14:creationId xmlns:p14="http://schemas.microsoft.com/office/powerpoint/2010/main" val="85289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CEBEEE-DFD7-6145-45AC-3EB64E2F3927}"/>
              </a:ext>
            </a:extLst>
          </p:cNvPr>
          <p:cNvSpPr txBox="1"/>
          <p:nvPr/>
        </p:nvSpPr>
        <p:spPr>
          <a:xfrm>
            <a:off x="3954817" y="1205861"/>
            <a:ext cx="4594404" cy="780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HN" sz="3200" b="1" kern="1200" noProof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Actividad Probatoria</a:t>
            </a:r>
            <a:endParaRPr lang="es-HN" sz="32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006010-D6A1-9C78-607D-BF05F2317392}"/>
              </a:ext>
            </a:extLst>
          </p:cNvPr>
          <p:cNvSpPr txBox="1"/>
          <p:nvPr/>
        </p:nvSpPr>
        <p:spPr>
          <a:xfrm>
            <a:off x="2308281" y="2119918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</a:t>
            </a:r>
            <a:r>
              <a:rPr lang="es-HN" sz="2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medios</a:t>
            </a:r>
            <a:r>
              <a:rPr lang="es-HN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prueba</a:t>
            </a:r>
            <a:endParaRPr lang="es-HN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BB0D3D-1456-7408-CDE0-FC4702381C56}"/>
              </a:ext>
            </a:extLst>
          </p:cNvPr>
          <p:cNvSpPr txBox="1"/>
          <p:nvPr/>
        </p:nvSpPr>
        <p:spPr>
          <a:xfrm>
            <a:off x="2308281" y="2695009"/>
            <a:ext cx="6097772" cy="836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Actas de cierre de JRV</a:t>
            </a:r>
            <a:endParaRPr lang="es-H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Cuadernos de votación</a:t>
            </a:r>
            <a:endParaRPr lang="es-H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DD4E0CB-EA0B-D50C-A2B2-A0E3833F7B4D}"/>
              </a:ext>
            </a:extLst>
          </p:cNvPr>
          <p:cNvSpPr txBox="1"/>
          <p:nvPr/>
        </p:nvSpPr>
        <p:spPr>
          <a:xfrm>
            <a:off x="2308281" y="3638713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2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ordenaron</a:t>
            </a:r>
            <a:endParaRPr lang="es-HN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DF44262-5286-8913-C396-0C5FD829F785}"/>
              </a:ext>
            </a:extLst>
          </p:cNvPr>
          <p:cNvSpPr txBox="1"/>
          <p:nvPr/>
        </p:nvSpPr>
        <p:spPr>
          <a:xfrm>
            <a:off x="2308281" y="4183533"/>
            <a:ext cx="6097772" cy="126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recuentos jurisdiccionales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208 Juntas Receptoras de Votos recontadas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Supervisión directa del Pleno de Magistrados</a:t>
            </a:r>
            <a:endParaRPr lang="es-HN" sz="2000" dirty="0">
              <a:latin typeface="Century Gothic" panose="020B0502020202020204" pitchFamily="34" charset="0"/>
            </a:endParaRPr>
          </a:p>
        </p:txBody>
      </p:sp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3B98286D-9DF1-544D-6CE5-5B3320939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6" y="67139"/>
            <a:ext cx="1014256" cy="1683414"/>
          </a:xfrm>
          <a:prstGeom prst="rect">
            <a:avLst/>
          </a:prstGeom>
        </p:spPr>
      </p:pic>
      <p:graphicFrame>
        <p:nvGraphicFramePr>
          <p:cNvPr id="18" name="CuadroTexto 4">
            <a:extLst>
              <a:ext uri="{FF2B5EF4-FFF2-40B4-BE49-F238E27FC236}">
                <a16:creationId xmlns:a16="http://schemas.microsoft.com/office/drawing/2014/main" id="{F4BC43F4-66EF-889D-45DA-228D09689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588990"/>
              </p:ext>
            </p:extLst>
          </p:nvPr>
        </p:nvGraphicFramePr>
        <p:xfrm>
          <a:off x="3240542" y="1757025"/>
          <a:ext cx="4888685" cy="23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3278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32516E-F9D8-108F-57D2-7A8CB1000E51}"/>
              </a:ext>
            </a:extLst>
          </p:cNvPr>
          <p:cNvSpPr txBox="1"/>
          <p:nvPr/>
        </p:nvSpPr>
        <p:spPr>
          <a:xfrm>
            <a:off x="3676208" y="1042766"/>
            <a:ext cx="609777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HN" sz="3200" b="1" noProof="0" dirty="0">
                <a:effectLst/>
                <a:latin typeface="Century Gothic" panose="020B0502020202020204" pitchFamily="34" charset="0"/>
              </a:rPr>
              <a:t>Observación Electoral</a:t>
            </a:r>
            <a:endParaRPr lang="es-HN" sz="3200" noProof="0" dirty="0"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18" name="CuadroTexto 4">
            <a:extLst>
              <a:ext uri="{FF2B5EF4-FFF2-40B4-BE49-F238E27FC236}">
                <a16:creationId xmlns:a16="http://schemas.microsoft.com/office/drawing/2014/main" id="{DA577B7D-F857-68A7-4D40-72325D5DA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67575"/>
              </p:ext>
            </p:extLst>
          </p:nvPr>
        </p:nvGraphicFramePr>
        <p:xfrm>
          <a:off x="1331362" y="1798528"/>
          <a:ext cx="9849751" cy="23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83C73D11-1356-D69C-BEE4-1885D3C083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62" y="193443"/>
            <a:ext cx="818510" cy="13585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17157C9-747A-07D0-0DA9-3CF8963835CF}"/>
              </a:ext>
            </a:extLst>
          </p:cNvPr>
          <p:cNvSpPr txBox="1"/>
          <p:nvPr/>
        </p:nvSpPr>
        <p:spPr>
          <a:xfrm>
            <a:off x="4361219" y="2698647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HN" sz="2400" b="1" dirty="0">
                <a:latin typeface="Century Gothic" panose="020B0502020202020204" pitchFamily="34" charset="0"/>
              </a:rPr>
              <a:t>Participación de: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9FAD8CB-B757-055C-1AA5-52A6E19F5AC9}"/>
              </a:ext>
            </a:extLst>
          </p:cNvPr>
          <p:cNvSpPr txBox="1"/>
          <p:nvPr/>
        </p:nvSpPr>
        <p:spPr>
          <a:xfrm>
            <a:off x="1432648" y="3347682"/>
            <a:ext cx="6097772" cy="400110"/>
          </a:xfrm>
          <a:prstGeom prst="rect">
            <a:avLst/>
          </a:prstGeom>
          <a:pattFill prst="pct5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s-HN" sz="2000" dirty="0">
                <a:latin typeface="Century Gothic" panose="020B0502020202020204" pitchFamily="34" charset="0"/>
              </a:rPr>
              <a:t>Consejo Nacional Anticorrupción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C9DAAC8-7754-CFA9-2B5E-7DBD10963E1C}"/>
              </a:ext>
            </a:extLst>
          </p:cNvPr>
          <p:cNvSpPr txBox="1"/>
          <p:nvPr/>
        </p:nvSpPr>
        <p:spPr>
          <a:xfrm>
            <a:off x="1432648" y="3945202"/>
            <a:ext cx="89752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dirty="0">
                <a:latin typeface="Century Gothic" panose="020B0502020202020204" pitchFamily="34" charset="0"/>
              </a:rPr>
              <a:t>Programa de las Naciones Unidas para el Desarrollo (PNUD)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9421E29-7D13-6A71-38F2-DDAF7CB71D05}"/>
              </a:ext>
            </a:extLst>
          </p:cNvPr>
          <p:cNvSpPr txBox="1"/>
          <p:nvPr/>
        </p:nvSpPr>
        <p:spPr>
          <a:xfrm>
            <a:off x="1432648" y="4486525"/>
            <a:ext cx="8200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s-HN" sz="2000" dirty="0">
                <a:latin typeface="Century Gothic" panose="020B0502020202020204" pitchFamily="34" charset="0"/>
              </a:rPr>
              <a:t>Comisionado Nacional de los Derechos Humanos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28AE638-5B05-6B28-6BA4-543E53964941}"/>
              </a:ext>
            </a:extLst>
          </p:cNvPr>
          <p:cNvSpPr txBox="1"/>
          <p:nvPr/>
        </p:nvSpPr>
        <p:spPr>
          <a:xfrm>
            <a:off x="1432648" y="5068163"/>
            <a:ext cx="6432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s-HN" sz="2000" dirty="0">
                <a:latin typeface="Century Gothic" panose="020B0502020202020204" pitchFamily="34" charset="0"/>
              </a:rPr>
              <a:t>Rol: acompañamiento técnico y supervisión.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17F68E3-FB1D-8D1B-6F00-8A64BDD75E85}"/>
              </a:ext>
            </a:extLst>
          </p:cNvPr>
          <p:cNvSpPr txBox="1"/>
          <p:nvPr/>
        </p:nvSpPr>
        <p:spPr>
          <a:xfrm>
            <a:off x="1432648" y="2115708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dirty="0">
                <a:latin typeface="Century Gothic" panose="020B0502020202020204" pitchFamily="34" charset="0"/>
              </a:rPr>
              <a:t>Total de observadores acreditados: 408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9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1075E1-A4E1-24BF-DD31-10290B27D4A7}"/>
              </a:ext>
            </a:extLst>
          </p:cNvPr>
          <p:cNvSpPr txBox="1"/>
          <p:nvPr/>
        </p:nvSpPr>
        <p:spPr>
          <a:xfrm>
            <a:off x="3913617" y="1367078"/>
            <a:ext cx="5754896" cy="581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Introducción</a:t>
            </a:r>
            <a:endParaRPr lang="en-US" sz="4800" kern="1200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17DE7A15-8970-8F0A-2504-8585D8661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64" y="113153"/>
            <a:ext cx="1127627" cy="187158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F50890F-CE88-479A-BFFC-27E15B97AE30}"/>
              </a:ext>
            </a:extLst>
          </p:cNvPr>
          <p:cNvSpPr txBox="1"/>
          <p:nvPr/>
        </p:nvSpPr>
        <p:spPr>
          <a:xfrm>
            <a:off x="1013688" y="2291815"/>
            <a:ext cx="10164624" cy="3197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  <a:latin typeface="Century Gothic" panose="020B0502020202020204" pitchFamily="34" charset="0"/>
              </a:rPr>
              <a:t>En cumplimiento del mandato constitucional, el Tribunal de Justicia Electoral presenta a la Nación el informe sobre su actuación en el proceso de Elecciones Generales 2025.</a:t>
            </a:r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  <a:latin typeface="Century Gothic" panose="020B0502020202020204" pitchFamily="34" charset="0"/>
              </a:rPr>
              <a:t>Este ejercicio se enmarca en los principios de transparencia y rendición de cuentas que orientan la función pública.</a:t>
            </a:r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  <a:latin typeface="Century Gothic" panose="020B0502020202020204" pitchFamily="34" charset="0"/>
              </a:rPr>
              <a:t>Las Elecciones Generales 2025 representaron un momento decisivo para la consolidación del Estado de Derecho y la estabilidad democrática del país.</a:t>
            </a:r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  <a:latin typeface="Century Gothic" panose="020B0502020202020204" pitchFamily="34" charset="0"/>
              </a:rPr>
              <a:t>El Tribunal ejerció su función con independencia, imparcialidad y objetividad, garantizando la protección de los derechos político-electorales.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0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4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uadroTexto 4">
            <a:extLst>
              <a:ext uri="{FF2B5EF4-FFF2-40B4-BE49-F238E27FC236}">
                <a16:creationId xmlns:a16="http://schemas.microsoft.com/office/drawing/2014/main" id="{9908F3EE-E99C-11EE-E8B7-49F97DB0BB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919314"/>
              </p:ext>
            </p:extLst>
          </p:nvPr>
        </p:nvGraphicFramePr>
        <p:xfrm>
          <a:off x="1239485" y="1218843"/>
          <a:ext cx="9603633" cy="490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0487B7AC-04D7-8F11-7B94-3997C2696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09" y="83061"/>
            <a:ext cx="1011677" cy="167649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E18CFEE-5E6F-18DD-D20B-D5FB850AC969}"/>
              </a:ext>
            </a:extLst>
          </p:cNvPr>
          <p:cNvSpPr txBox="1"/>
          <p:nvPr/>
        </p:nvSpPr>
        <p:spPr>
          <a:xfrm>
            <a:off x="3048000" y="731929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del Informe</a:t>
            </a:r>
            <a:endParaRPr lang="es-HN" sz="40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E182735-65D0-4FAF-0375-7EDA3695AF5F}"/>
              </a:ext>
            </a:extLst>
          </p:cNvPr>
          <p:cNvSpPr/>
          <p:nvPr/>
        </p:nvSpPr>
        <p:spPr>
          <a:xfrm>
            <a:off x="0" y="6498077"/>
            <a:ext cx="12192000" cy="3599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5AED53D-71CF-EC4D-8542-E8D046C50A51}"/>
              </a:ext>
            </a:extLst>
          </p:cNvPr>
          <p:cNvSpPr/>
          <p:nvPr/>
        </p:nvSpPr>
        <p:spPr>
          <a:xfrm>
            <a:off x="-2820" y="6420255"/>
            <a:ext cx="12192001" cy="7782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aphicFrame>
        <p:nvGraphicFramePr>
          <p:cNvPr id="16" name="CuadroTexto 4">
            <a:extLst>
              <a:ext uri="{FF2B5EF4-FFF2-40B4-BE49-F238E27FC236}">
                <a16:creationId xmlns:a16="http://schemas.microsoft.com/office/drawing/2014/main" id="{F4F8A8B9-155E-C201-841C-08C1E1E4D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752038"/>
              </p:ext>
            </p:extLst>
          </p:nvPr>
        </p:nvGraphicFramePr>
        <p:xfrm>
          <a:off x="2267027" y="1527264"/>
          <a:ext cx="7217215" cy="23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6226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8534AF-3562-667E-ED31-308BAED9176F}"/>
              </a:ext>
            </a:extLst>
          </p:cNvPr>
          <p:cNvSpPr txBox="1"/>
          <p:nvPr/>
        </p:nvSpPr>
        <p:spPr>
          <a:xfrm>
            <a:off x="3230335" y="916625"/>
            <a:ext cx="6081526" cy="695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HN" sz="4000" b="1" kern="1200" noProof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Planificación Institucional</a:t>
            </a:r>
            <a:endParaRPr lang="es-HN" sz="40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7EA911-DD81-98BC-B96D-24C6691F9608}"/>
              </a:ext>
            </a:extLst>
          </p:cNvPr>
          <p:cNvSpPr txBox="1"/>
          <p:nvPr/>
        </p:nvSpPr>
        <p:spPr>
          <a:xfrm>
            <a:off x="1239817" y="2182233"/>
            <a:ext cx="10062562" cy="33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14300" indent="-342900" algn="just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</a:rPr>
              <a:t>El Tribunal adoptó medidas administrativas, técnicas y organizativas con antelación.</a:t>
            </a:r>
          </a:p>
          <a:p>
            <a:pPr marL="342900" indent="-342900" algn="just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s-HN" sz="2000" noProof="0" dirty="0">
              <a:effectLst/>
            </a:endParaRPr>
          </a:p>
          <a:p>
            <a:pPr marL="114300" indent="-342900" algn="just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</a:rPr>
              <a:t>Se garantizó atención oportuna, transparente y conforme a la ley de posibles controversias.</a:t>
            </a:r>
          </a:p>
          <a:p>
            <a:pPr marL="342900" indent="-342900" algn="just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s-HN" sz="2000" noProof="0" dirty="0">
              <a:effectLst/>
            </a:endParaRPr>
          </a:p>
          <a:p>
            <a:pPr marL="114300" indent="-342900" algn="just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</a:rPr>
              <a:t>Acciones basadas en la experiencia de procesos electorales anteriores.</a:t>
            </a:r>
          </a:p>
          <a:p>
            <a:pPr marL="114300" indent="-342900" algn="just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s-HN" sz="2000" noProof="0" dirty="0">
              <a:effectLst/>
            </a:endParaRPr>
          </a:p>
          <a:p>
            <a:pPr marL="114300" indent="-342900" algn="just">
              <a:lnSpc>
                <a:spcPct val="9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HN" sz="2000" noProof="0" dirty="0">
                <a:effectLst/>
              </a:rPr>
              <a:t>Se conformó una Comisión Institucional Electoral para diseñar el operativo electoral.</a:t>
            </a:r>
          </a:p>
        </p:txBody>
      </p:sp>
      <p:pic>
        <p:nvPicPr>
          <p:cNvPr id="7" name="Imagen 6" descr="Icono&#10;&#10;El contenido generado por IA puede ser incorrecto.">
            <a:extLst>
              <a:ext uri="{FF2B5EF4-FFF2-40B4-BE49-F238E27FC236}">
                <a16:creationId xmlns:a16="http://schemas.microsoft.com/office/drawing/2014/main" id="{ABF48DB4-5B01-A8D4-AA74-3CC7E83EC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872" y="229093"/>
            <a:ext cx="1070836" cy="177732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uadroTexto 4">
            <a:extLst>
              <a:ext uri="{FF2B5EF4-FFF2-40B4-BE49-F238E27FC236}">
                <a16:creationId xmlns:a16="http://schemas.microsoft.com/office/drawing/2014/main" id="{15E319A9-A802-21AA-5A22-F9BA4B767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550131"/>
              </p:ext>
            </p:extLst>
          </p:nvPr>
        </p:nvGraphicFramePr>
        <p:xfrm>
          <a:off x="2105750" y="1634830"/>
          <a:ext cx="7980499" cy="23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758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uadroTexto 4">
            <a:extLst>
              <a:ext uri="{FF2B5EF4-FFF2-40B4-BE49-F238E27FC236}">
                <a16:creationId xmlns:a16="http://schemas.microsoft.com/office/drawing/2014/main" id="{DBD7B294-3A8B-4B0D-AE81-AEF70597D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140438"/>
              </p:ext>
            </p:extLst>
          </p:nvPr>
        </p:nvGraphicFramePr>
        <p:xfrm>
          <a:off x="1382079" y="2625862"/>
          <a:ext cx="9259981" cy="317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8D62E4A1-3DA9-3983-FF57-3E3A5B0E61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13" y="74195"/>
            <a:ext cx="1053065" cy="17478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FB64B1-7232-6C3F-3138-D8E7A1ECB6F3}"/>
              </a:ext>
            </a:extLst>
          </p:cNvPr>
          <p:cNvSpPr txBox="1"/>
          <p:nvPr/>
        </p:nvSpPr>
        <p:spPr>
          <a:xfrm>
            <a:off x="1981091" y="914640"/>
            <a:ext cx="8764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 del Operativo Electoral</a:t>
            </a:r>
            <a:endParaRPr lang="es-HN" sz="4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5AEEBD-5CF4-E684-E9DD-A1247F1D5098}"/>
              </a:ext>
            </a:extLst>
          </p:cNvPr>
          <p:cNvSpPr txBox="1"/>
          <p:nvPr/>
        </p:nvSpPr>
        <p:spPr>
          <a:xfrm>
            <a:off x="2972612" y="1721009"/>
            <a:ext cx="6078914" cy="120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HN" sz="2400" kern="1200" noProof="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rPr>
              <a:t>El operativo del TJE se estructuró en cinco fases</a:t>
            </a:r>
          </a:p>
        </p:txBody>
      </p:sp>
      <p:graphicFrame>
        <p:nvGraphicFramePr>
          <p:cNvPr id="10" name="CuadroTexto 4">
            <a:extLst>
              <a:ext uri="{FF2B5EF4-FFF2-40B4-BE49-F238E27FC236}">
                <a16:creationId xmlns:a16="http://schemas.microsoft.com/office/drawing/2014/main" id="{7D9D4F82-9310-7794-F819-B5F84E870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532079"/>
              </p:ext>
            </p:extLst>
          </p:nvPr>
        </p:nvGraphicFramePr>
        <p:xfrm>
          <a:off x="1986960" y="1622526"/>
          <a:ext cx="8365531" cy="23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3738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2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44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48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A992D0-81C0-12B0-3882-A47CAEADE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00" y="1666241"/>
            <a:ext cx="1946410" cy="3225480"/>
          </a:xfrm>
          <a:prstGeom prst="rect">
            <a:avLst/>
          </a:prstGeom>
        </p:spPr>
      </p:pic>
      <p:graphicFrame>
        <p:nvGraphicFramePr>
          <p:cNvPr id="57" name="CuadroTexto 6">
            <a:extLst>
              <a:ext uri="{FF2B5EF4-FFF2-40B4-BE49-F238E27FC236}">
                <a16:creationId xmlns:a16="http://schemas.microsoft.com/office/drawing/2014/main" id="{2CC9664B-7CF0-286E-72E2-2FCA10CCE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755481"/>
              </p:ext>
            </p:extLst>
          </p:nvPr>
        </p:nvGraphicFramePr>
        <p:xfrm>
          <a:off x="4662445" y="1666241"/>
          <a:ext cx="7028812" cy="395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7C6B715-C889-0BC1-78EF-55D190CE6183}"/>
              </a:ext>
            </a:extLst>
          </p:cNvPr>
          <p:cNvSpPr txBox="1"/>
          <p:nvPr/>
        </p:nvSpPr>
        <p:spPr>
          <a:xfrm>
            <a:off x="2880305" y="473829"/>
            <a:ext cx="60992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y Formación</a:t>
            </a:r>
            <a:endParaRPr lang="es-HN" sz="3200" dirty="0"/>
          </a:p>
        </p:txBody>
      </p:sp>
    </p:spTree>
    <p:extLst>
      <p:ext uri="{BB962C8B-B14F-4D97-AF65-F5344CB8AC3E}">
        <p14:creationId xmlns:p14="http://schemas.microsoft.com/office/powerpoint/2010/main" val="366290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uadroTexto 4">
            <a:extLst>
              <a:ext uri="{FF2B5EF4-FFF2-40B4-BE49-F238E27FC236}">
                <a16:creationId xmlns:a16="http://schemas.microsoft.com/office/drawing/2014/main" id="{7A79E2AA-FFAA-46C4-C5BF-07E4992AF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77893"/>
              </p:ext>
            </p:extLst>
          </p:nvPr>
        </p:nvGraphicFramePr>
        <p:xfrm>
          <a:off x="813714" y="1887383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2319B73-9A28-B77B-FD6A-D3D21D4E19A5}"/>
              </a:ext>
            </a:extLst>
          </p:cNvPr>
          <p:cNvSpPr txBox="1"/>
          <p:nvPr/>
        </p:nvSpPr>
        <p:spPr>
          <a:xfrm>
            <a:off x="4249802" y="123425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s-HN" sz="2000" dirty="0">
                <a:latin typeface="Century Gothic" panose="020B0502020202020204" pitchFamily="34" charset="0"/>
              </a:rPr>
              <a:t>Proceso caracterizado por</a:t>
            </a:r>
          </a:p>
        </p:txBody>
      </p:sp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DA16CD7E-30CA-5FC5-81AF-319E51A66F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651" y="121297"/>
            <a:ext cx="926788" cy="153582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B1A7386-1A21-C255-728A-A5C0CED3396B}"/>
              </a:ext>
            </a:extLst>
          </p:cNvPr>
          <p:cNvSpPr txBox="1"/>
          <p:nvPr/>
        </p:nvSpPr>
        <p:spPr>
          <a:xfrm>
            <a:off x="3230439" y="392034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Contexto del Proceso Electoral</a:t>
            </a:r>
            <a:endParaRPr lang="es-HN" sz="2800" dirty="0"/>
          </a:p>
        </p:txBody>
      </p:sp>
      <p:graphicFrame>
        <p:nvGraphicFramePr>
          <p:cNvPr id="16" name="CuadroTexto 4">
            <a:extLst>
              <a:ext uri="{FF2B5EF4-FFF2-40B4-BE49-F238E27FC236}">
                <a16:creationId xmlns:a16="http://schemas.microsoft.com/office/drawing/2014/main" id="{D26B4EB5-A9C2-98E6-5ED7-0705C32AE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65166"/>
              </p:ext>
            </p:extLst>
          </p:nvPr>
        </p:nvGraphicFramePr>
        <p:xfrm>
          <a:off x="3107000" y="989564"/>
          <a:ext cx="5824350" cy="23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8646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60511-BF6C-0A1F-6D9C-C9291D41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566" y="647356"/>
            <a:ext cx="3841883" cy="2955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HN" sz="50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Recursos Interpuestos</a:t>
            </a:r>
            <a:br>
              <a:rPr lang="es-HN" sz="5000" kern="1200" noProof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s-HN" sz="5000" noProof="0" dirty="0"/>
              <a:t>ante el</a:t>
            </a:r>
            <a:endParaRPr lang="es-HN" sz="50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7" name="CuadroTexto 4">
            <a:extLst>
              <a:ext uri="{FF2B5EF4-FFF2-40B4-BE49-F238E27FC236}">
                <a16:creationId xmlns:a16="http://schemas.microsoft.com/office/drawing/2014/main" id="{CA9C1801-DD7F-5800-54C0-2182BBEAE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962750"/>
              </p:ext>
            </p:extLst>
          </p:nvPr>
        </p:nvGraphicFramePr>
        <p:xfrm>
          <a:off x="5850852" y="588864"/>
          <a:ext cx="5390745" cy="526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cono&#10;&#10;El contenido generado por IA puede ser incorrecto.">
            <a:extLst>
              <a:ext uri="{FF2B5EF4-FFF2-40B4-BE49-F238E27FC236}">
                <a16:creationId xmlns:a16="http://schemas.microsoft.com/office/drawing/2014/main" id="{BD0962C5-6896-4802-588E-9411E0BC1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82" y="3220211"/>
            <a:ext cx="1550918" cy="257009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7A731BA-559D-6EC1-BE79-26DB1231560E}"/>
              </a:ext>
            </a:extLst>
          </p:cNvPr>
          <p:cNvSpPr/>
          <p:nvPr/>
        </p:nvSpPr>
        <p:spPr>
          <a:xfrm>
            <a:off x="447040" y="111760"/>
            <a:ext cx="292612" cy="6737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0C63BF-77B1-9695-D238-F1F9D429FDAD}"/>
              </a:ext>
            </a:extLst>
          </p:cNvPr>
          <p:cNvSpPr/>
          <p:nvPr/>
        </p:nvSpPr>
        <p:spPr>
          <a:xfrm>
            <a:off x="447040" y="6612467"/>
            <a:ext cx="11744960" cy="2342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3254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64B3CA4-7521-443A-2951-44827B39F0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324270"/>
              </p:ext>
            </p:extLst>
          </p:nvPr>
        </p:nvGraphicFramePr>
        <p:xfrm>
          <a:off x="957186" y="952925"/>
          <a:ext cx="10277626" cy="512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4669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4">
      <a:dk1>
        <a:sysClr val="windowText" lastClr="000000"/>
      </a:dk1>
      <a:lt1>
        <a:sysClr val="window" lastClr="FFFFFF"/>
      </a:lt1>
      <a:dk2>
        <a:srgbClr val="C19800"/>
      </a:dk2>
      <a:lt2>
        <a:srgbClr val="C19800"/>
      </a:lt2>
      <a:accent1>
        <a:srgbClr val="C19800"/>
      </a:accent1>
      <a:accent2>
        <a:srgbClr val="E97132"/>
      </a:accent2>
      <a:accent3>
        <a:srgbClr val="C19800"/>
      </a:accent3>
      <a:accent4>
        <a:srgbClr val="C19800"/>
      </a:accent4>
      <a:accent5>
        <a:srgbClr val="A02B93"/>
      </a:accent5>
      <a:accent6>
        <a:srgbClr val="4EA72E"/>
      </a:accent6>
      <a:hlink>
        <a:srgbClr val="467886"/>
      </a:hlink>
      <a:folHlink>
        <a:srgbClr val="D8D8D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2175</TotalTime>
  <Words>561</Words>
  <Application>Microsoft Office PowerPoint</Application>
  <PresentationFormat>Panorámica</PresentationFormat>
  <Paragraphs>109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Recursos Interpuestos ante 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 Ordoñez</dc:creator>
  <cp:lastModifiedBy>Luis  Ordoñez</cp:lastModifiedBy>
  <cp:revision>12</cp:revision>
  <dcterms:created xsi:type="dcterms:W3CDTF">2026-04-12T07:01:35Z</dcterms:created>
  <dcterms:modified xsi:type="dcterms:W3CDTF">2026-04-13T19:17:00Z</dcterms:modified>
</cp:coreProperties>
</file>